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8"/>
  </p:handoutMasterIdLst>
  <p:sldIdLst>
    <p:sldId id="257" r:id="rId5"/>
    <p:sldId id="269" r:id="rId6"/>
    <p:sldId id="26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0E3"/>
    <a:srgbClr val="ECE8E1"/>
    <a:srgbClr val="8C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53A72-8491-4D0F-9586-77AD350763F3}" v="48" dt="2026-01-29T08:25:41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Blokhuis - ZOA Netherlands" userId="1413a39f-ad9e-4b2f-8c37-b4f7e3d58926" providerId="ADAL" clId="{B1081B6F-468A-4760-AF60-B87A0835C65B}"/>
    <pc:docChg chg="undo redo custSel addSld delSld modSld sldOrd">
      <pc:chgData name="Sharon Blokhuis - ZOA Netherlands" userId="1413a39f-ad9e-4b2f-8c37-b4f7e3d58926" providerId="ADAL" clId="{B1081B6F-468A-4760-AF60-B87A0835C65B}" dt="2026-01-29T12:25:50.877" v="751" actId="113"/>
      <pc:docMkLst>
        <pc:docMk/>
      </pc:docMkLst>
      <pc:sldChg chg="addSp delSp modSp add del mod">
        <pc:chgData name="Sharon Blokhuis - ZOA Netherlands" userId="1413a39f-ad9e-4b2f-8c37-b4f7e3d58926" providerId="ADAL" clId="{B1081B6F-468A-4760-AF60-B87A0835C65B}" dt="2026-01-27T15:24:41.749" v="726" actId="1076"/>
        <pc:sldMkLst>
          <pc:docMk/>
          <pc:sldMk cId="3648244890" sldId="257"/>
        </pc:sldMkLst>
        <pc:picChg chg="add mod modCrop">
          <ac:chgData name="Sharon Blokhuis - ZOA Netherlands" userId="1413a39f-ad9e-4b2f-8c37-b4f7e3d58926" providerId="ADAL" clId="{B1081B6F-468A-4760-AF60-B87A0835C65B}" dt="2026-01-27T15:24:41.749" v="726" actId="1076"/>
          <ac:picMkLst>
            <pc:docMk/>
            <pc:sldMk cId="3648244890" sldId="257"/>
            <ac:picMk id="7" creationId="{11489948-95F8-CE43-F564-1E8C90706977}"/>
          </ac:picMkLst>
        </pc:picChg>
        <pc:picChg chg="add mod">
          <ac:chgData name="Sharon Blokhuis - ZOA Netherlands" userId="1413a39f-ad9e-4b2f-8c37-b4f7e3d58926" providerId="ADAL" clId="{B1081B6F-468A-4760-AF60-B87A0835C65B}" dt="2026-01-27T13:10:40.208" v="402" actId="1035"/>
          <ac:picMkLst>
            <pc:docMk/>
            <pc:sldMk cId="3648244890" sldId="257"/>
            <ac:picMk id="9" creationId="{27EA3D69-CA99-E549-8BC2-DFDDA6C734A5}"/>
          </ac:picMkLst>
        </pc:picChg>
      </pc:sldChg>
      <pc:sldChg chg="addSp delSp modSp mod">
        <pc:chgData name="Sharon Blokhuis - ZOA Netherlands" userId="1413a39f-ad9e-4b2f-8c37-b4f7e3d58926" providerId="ADAL" clId="{B1081B6F-468A-4760-AF60-B87A0835C65B}" dt="2026-01-29T12:25:50.877" v="751" actId="113"/>
        <pc:sldMkLst>
          <pc:docMk/>
          <pc:sldMk cId="4052829396" sldId="265"/>
        </pc:sldMkLst>
        <pc:spChg chg="add mod">
          <ac:chgData name="Sharon Blokhuis - ZOA Netherlands" userId="1413a39f-ad9e-4b2f-8c37-b4f7e3d58926" providerId="ADAL" clId="{B1081B6F-468A-4760-AF60-B87A0835C65B}" dt="2026-01-27T13:29:33.380" v="665" actId="2085"/>
          <ac:spMkLst>
            <pc:docMk/>
            <pc:sldMk cId="4052829396" sldId="265"/>
            <ac:spMk id="5" creationId="{3F678836-075A-4084-2B01-C01E100E1178}"/>
          </ac:spMkLst>
        </pc:spChg>
        <pc:spChg chg="add mod">
          <ac:chgData name="Sharon Blokhuis - ZOA Netherlands" userId="1413a39f-ad9e-4b2f-8c37-b4f7e3d58926" providerId="ADAL" clId="{B1081B6F-468A-4760-AF60-B87A0835C65B}" dt="2026-01-29T12:25:50.877" v="751" actId="113"/>
          <ac:spMkLst>
            <pc:docMk/>
            <pc:sldMk cId="4052829396" sldId="265"/>
            <ac:spMk id="6" creationId="{5B92DE7F-4032-B174-0873-E2CCFA6B3E63}"/>
          </ac:spMkLst>
        </pc:spChg>
        <pc:spChg chg="add mod">
          <ac:chgData name="Sharon Blokhuis - ZOA Netherlands" userId="1413a39f-ad9e-4b2f-8c37-b4f7e3d58926" providerId="ADAL" clId="{B1081B6F-468A-4760-AF60-B87A0835C65B}" dt="2026-01-27T15:27:11.353" v="738" actId="1076"/>
          <ac:spMkLst>
            <pc:docMk/>
            <pc:sldMk cId="4052829396" sldId="265"/>
            <ac:spMk id="8" creationId="{9FAE5D9E-5A26-9876-6A54-2A7E77E86F24}"/>
          </ac:spMkLst>
        </pc:spChg>
        <pc:spChg chg="add mod ord">
          <ac:chgData name="Sharon Blokhuis - ZOA Netherlands" userId="1413a39f-ad9e-4b2f-8c37-b4f7e3d58926" providerId="ADAL" clId="{B1081B6F-468A-4760-AF60-B87A0835C65B}" dt="2026-01-27T15:27:19.155" v="739" actId="1076"/>
          <ac:spMkLst>
            <pc:docMk/>
            <pc:sldMk cId="4052829396" sldId="265"/>
            <ac:spMk id="11" creationId="{7E702DB7-636E-443B-22DB-3E6DBF457B66}"/>
          </ac:spMkLst>
        </pc:spChg>
        <pc:spChg chg="add mod">
          <ac:chgData name="Sharon Blokhuis - ZOA Netherlands" userId="1413a39f-ad9e-4b2f-8c37-b4f7e3d58926" providerId="ADAL" clId="{B1081B6F-468A-4760-AF60-B87A0835C65B}" dt="2026-01-27T13:28:36.169" v="659" actId="207"/>
          <ac:spMkLst>
            <pc:docMk/>
            <pc:sldMk cId="4052829396" sldId="265"/>
            <ac:spMk id="23" creationId="{902633E7-FBE0-2CFF-1DA2-C23D53908487}"/>
          </ac:spMkLst>
        </pc:spChg>
        <pc:spChg chg="add mod">
          <ac:chgData name="Sharon Blokhuis - ZOA Netherlands" userId="1413a39f-ad9e-4b2f-8c37-b4f7e3d58926" providerId="ADAL" clId="{B1081B6F-468A-4760-AF60-B87A0835C65B}" dt="2026-01-27T13:28:38.682" v="660" actId="207"/>
          <ac:spMkLst>
            <pc:docMk/>
            <pc:sldMk cId="4052829396" sldId="265"/>
            <ac:spMk id="24" creationId="{CE46CF1E-3A16-5C7E-A16D-43770AB730E2}"/>
          </ac:spMkLst>
        </pc:spChg>
        <pc:spChg chg="add mod">
          <ac:chgData name="Sharon Blokhuis - ZOA Netherlands" userId="1413a39f-ad9e-4b2f-8c37-b4f7e3d58926" providerId="ADAL" clId="{B1081B6F-468A-4760-AF60-B87A0835C65B}" dt="2026-01-27T13:28:40.978" v="661" actId="207"/>
          <ac:spMkLst>
            <pc:docMk/>
            <pc:sldMk cId="4052829396" sldId="265"/>
            <ac:spMk id="25" creationId="{7A4A100E-4AD1-6027-B571-B87D11F161EC}"/>
          </ac:spMkLst>
        </pc:spChg>
        <pc:spChg chg="add mod">
          <ac:chgData name="Sharon Blokhuis - ZOA Netherlands" userId="1413a39f-ad9e-4b2f-8c37-b4f7e3d58926" providerId="ADAL" clId="{B1081B6F-468A-4760-AF60-B87A0835C65B}" dt="2026-01-27T15:26:54.356" v="732" actId="1076"/>
          <ac:spMkLst>
            <pc:docMk/>
            <pc:sldMk cId="4052829396" sldId="265"/>
            <ac:spMk id="27" creationId="{D5D161F8-0328-9E82-7458-F89EADBEFD0C}"/>
          </ac:spMkLst>
        </pc:spChg>
        <pc:spChg chg="add mod ord">
          <ac:chgData name="Sharon Blokhuis - ZOA Netherlands" userId="1413a39f-ad9e-4b2f-8c37-b4f7e3d58926" providerId="ADAL" clId="{B1081B6F-468A-4760-AF60-B87A0835C65B}" dt="2026-01-27T13:22:05.224" v="625" actId="1076"/>
          <ac:spMkLst>
            <pc:docMk/>
            <pc:sldMk cId="4052829396" sldId="265"/>
            <ac:spMk id="28" creationId="{9BF4AB74-787B-FBB0-ECA8-CB37A4FFE105}"/>
          </ac:spMkLst>
        </pc:spChg>
        <pc:spChg chg="add mod">
          <ac:chgData name="Sharon Blokhuis - ZOA Netherlands" userId="1413a39f-ad9e-4b2f-8c37-b4f7e3d58926" providerId="ADAL" clId="{B1081B6F-468A-4760-AF60-B87A0835C65B}" dt="2026-01-27T13:22:19.545" v="629" actId="478"/>
          <ac:spMkLst>
            <pc:docMk/>
            <pc:sldMk cId="4052829396" sldId="265"/>
            <ac:spMk id="30" creationId="{A52E5127-007D-6397-BD6C-180B747C2743}"/>
          </ac:spMkLst>
        </pc:spChg>
        <pc:picChg chg="add mod modCrop">
          <ac:chgData name="Sharon Blokhuis - ZOA Netherlands" userId="1413a39f-ad9e-4b2f-8c37-b4f7e3d58926" providerId="ADAL" clId="{B1081B6F-468A-4760-AF60-B87A0835C65B}" dt="2026-01-27T13:35:27.264" v="668" actId="18131"/>
          <ac:picMkLst>
            <pc:docMk/>
            <pc:sldMk cId="4052829396" sldId="265"/>
            <ac:picMk id="7" creationId="{B4827791-F896-50A3-7F0B-2049D0697DB6}"/>
          </ac:picMkLst>
        </pc:picChg>
        <pc:picChg chg="add mod">
          <ac:chgData name="Sharon Blokhuis - ZOA Netherlands" userId="1413a39f-ad9e-4b2f-8c37-b4f7e3d58926" providerId="ADAL" clId="{B1081B6F-468A-4760-AF60-B87A0835C65B}" dt="2026-01-27T13:11:22.134" v="407"/>
          <ac:picMkLst>
            <pc:docMk/>
            <pc:sldMk cId="4052829396" sldId="265"/>
            <ac:picMk id="9" creationId="{D64C5B44-49DC-7E73-4804-9F421BAC702A}"/>
          </ac:picMkLst>
        </pc:picChg>
        <pc:picChg chg="add mod">
          <ac:chgData name="Sharon Blokhuis - ZOA Netherlands" userId="1413a39f-ad9e-4b2f-8c37-b4f7e3d58926" providerId="ADAL" clId="{B1081B6F-468A-4760-AF60-B87A0835C65B}" dt="2026-01-27T13:16:58.756" v="447" actId="1076"/>
          <ac:picMkLst>
            <pc:docMk/>
            <pc:sldMk cId="4052829396" sldId="265"/>
            <ac:picMk id="18" creationId="{B2CED3FC-ED9D-C1CD-5108-DAFFEA47AF9F}"/>
          </ac:picMkLst>
        </pc:picChg>
        <pc:picChg chg="add mod">
          <ac:chgData name="Sharon Blokhuis - ZOA Netherlands" userId="1413a39f-ad9e-4b2f-8c37-b4f7e3d58926" providerId="ADAL" clId="{B1081B6F-468A-4760-AF60-B87A0835C65B}" dt="2026-01-27T13:17:18.069" v="491" actId="1036"/>
          <ac:picMkLst>
            <pc:docMk/>
            <pc:sldMk cId="4052829396" sldId="265"/>
            <ac:picMk id="20" creationId="{92847C6E-6428-0783-93E5-DB1F1DA74201}"/>
          </ac:picMkLst>
        </pc:picChg>
        <pc:picChg chg="add mod">
          <ac:chgData name="Sharon Blokhuis - ZOA Netherlands" userId="1413a39f-ad9e-4b2f-8c37-b4f7e3d58926" providerId="ADAL" clId="{B1081B6F-468A-4760-AF60-B87A0835C65B}" dt="2026-01-27T13:17:16.553" v="488" actId="1035"/>
          <ac:picMkLst>
            <pc:docMk/>
            <pc:sldMk cId="4052829396" sldId="265"/>
            <ac:picMk id="22" creationId="{367714AB-5221-0CBE-9530-4420CAB9AE59}"/>
          </ac:picMkLst>
        </pc:picChg>
        <pc:picChg chg="add mod">
          <ac:chgData name="Sharon Blokhuis - ZOA Netherlands" userId="1413a39f-ad9e-4b2f-8c37-b4f7e3d58926" providerId="ADAL" clId="{B1081B6F-468A-4760-AF60-B87A0835C65B}" dt="2026-01-27T15:26:49.332" v="731" actId="1076"/>
          <ac:picMkLst>
            <pc:docMk/>
            <pc:sldMk cId="4052829396" sldId="265"/>
            <ac:picMk id="26" creationId="{234FC620-D41B-DCCD-D958-808B64627846}"/>
          </ac:picMkLst>
        </pc:picChg>
      </pc:sldChg>
      <pc:sldChg chg="addSp delSp modSp mod ord">
        <pc:chgData name="Sharon Blokhuis - ZOA Netherlands" userId="1413a39f-ad9e-4b2f-8c37-b4f7e3d58926" providerId="ADAL" clId="{B1081B6F-468A-4760-AF60-B87A0835C65B}" dt="2026-01-29T08:25:41.868" v="750" actId="14100"/>
        <pc:sldMkLst>
          <pc:docMk/>
          <pc:sldMk cId="1819524664" sldId="269"/>
        </pc:sldMkLst>
        <pc:spChg chg="mod">
          <ac:chgData name="Sharon Blokhuis - ZOA Netherlands" userId="1413a39f-ad9e-4b2f-8c37-b4f7e3d58926" providerId="ADAL" clId="{B1081B6F-468A-4760-AF60-B87A0835C65B}" dt="2026-01-27T13:08:07.783" v="260" actId="1076"/>
          <ac:spMkLst>
            <pc:docMk/>
            <pc:sldMk cId="1819524664" sldId="269"/>
            <ac:spMk id="2" creationId="{5A7A0D0A-C0DE-B71C-CF96-823C44FF65AE}"/>
          </ac:spMkLst>
        </pc:spChg>
        <pc:spChg chg="add mod ord">
          <ac:chgData name="Sharon Blokhuis - ZOA Netherlands" userId="1413a39f-ad9e-4b2f-8c37-b4f7e3d58926" providerId="ADAL" clId="{B1081B6F-468A-4760-AF60-B87A0835C65B}" dt="2026-01-27T13:05:38.780" v="221" actId="167"/>
          <ac:spMkLst>
            <pc:docMk/>
            <pc:sldMk cId="1819524664" sldId="269"/>
            <ac:spMk id="6" creationId="{D094D2DA-40FB-5B6A-FDDE-30227FFAC139}"/>
          </ac:spMkLst>
        </pc:spChg>
        <pc:spChg chg="add mod">
          <ac:chgData name="Sharon Blokhuis - ZOA Netherlands" userId="1413a39f-ad9e-4b2f-8c37-b4f7e3d58926" providerId="ADAL" clId="{B1081B6F-468A-4760-AF60-B87A0835C65B}" dt="2026-01-29T08:25:41.868" v="750" actId="14100"/>
          <ac:spMkLst>
            <pc:docMk/>
            <pc:sldMk cId="1819524664" sldId="269"/>
            <ac:spMk id="10" creationId="{5C9C8E3B-DA36-A196-EC17-24670549406B}"/>
          </ac:spMkLst>
        </pc:spChg>
        <pc:picChg chg="add mod">
          <ac:chgData name="Sharon Blokhuis - ZOA Netherlands" userId="1413a39f-ad9e-4b2f-8c37-b4f7e3d58926" providerId="ADAL" clId="{B1081B6F-468A-4760-AF60-B87A0835C65B}" dt="2026-01-27T13:10:36.621" v="401" actId="1035"/>
          <ac:picMkLst>
            <pc:docMk/>
            <pc:sldMk cId="1819524664" sldId="269"/>
            <ac:picMk id="5" creationId="{F10B8712-DA57-417A-6229-46E3E524E206}"/>
          </ac:picMkLst>
        </pc:picChg>
        <pc:picChg chg="add mod modCrop">
          <ac:chgData name="Sharon Blokhuis - ZOA Netherlands" userId="1413a39f-ad9e-4b2f-8c37-b4f7e3d58926" providerId="ADAL" clId="{B1081B6F-468A-4760-AF60-B87A0835C65B}" dt="2026-01-27T13:08:28.826" v="262" actId="18131"/>
          <ac:picMkLst>
            <pc:docMk/>
            <pc:sldMk cId="1819524664" sldId="269"/>
            <ac:picMk id="8" creationId="{CE0E03DD-A269-A1AF-AAE7-5500E73DB0C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C6CD5F5-4637-BA4F-B3C5-C2CD463E6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355ABE-204D-7D76-6E01-0A1EEE7E9E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3299-E49F-264E-9CAC-1EC671FD27A9}" type="datetimeFigureOut">
              <a:rPr lang="nl-NL" smtClean="0"/>
              <a:t>29-1-2026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62F2BA-13F8-0074-1971-D26B4D9B6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644EAC-3223-1D5F-E016-BAF653990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18E7D-9A9E-0541-8F83-B51E0A93CD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905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kleding, fruit, buitenshuis&#10;&#10;Automatisch gegenereerde beschrijving">
            <a:extLst>
              <a:ext uri="{FF2B5EF4-FFF2-40B4-BE49-F238E27FC236}">
                <a16:creationId xmlns:a16="http://schemas.microsoft.com/office/drawing/2014/main" id="{F5A8CC89-B022-2E24-7119-B19BF8D6F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76" b="971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2A345BC-9553-AF0E-ADB8-57AD6A4ED695}"/>
              </a:ext>
            </a:extLst>
          </p:cNvPr>
          <p:cNvSpPr txBox="1"/>
          <p:nvPr userDrawn="1"/>
        </p:nvSpPr>
        <p:spPr>
          <a:xfrm>
            <a:off x="602446" y="2883030"/>
            <a:ext cx="3990754" cy="359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ts val="902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We </a:t>
            </a:r>
          </a:p>
          <a:p>
            <a:pPr marL="0">
              <a:lnSpc>
                <a:spcPts val="9020"/>
              </a:lnSpc>
              <a:spcBef>
                <a:spcPts val="0"/>
              </a:spcBef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zijn</a:t>
            </a:r>
            <a:b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er.</a:t>
            </a:r>
          </a:p>
        </p:txBody>
      </p:sp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D04FD0A8-30A6-9817-9AD7-583C4C35B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dark blu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buitenshuis, grond, kleding, persoon&#10;&#10;Automatisch gegenereerde beschrijving">
            <a:extLst>
              <a:ext uri="{FF2B5EF4-FFF2-40B4-BE49-F238E27FC236}">
                <a16:creationId xmlns:a16="http://schemas.microsoft.com/office/drawing/2014/main" id="{A70FD0EB-46B8-4D15-5D24-5DDD67872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95" r="40078"/>
          <a:stretch/>
        </p:blipFill>
        <p:spPr>
          <a:xfrm>
            <a:off x="9072550" y="-19295"/>
            <a:ext cx="3119449" cy="6877294"/>
          </a:xfrm>
          <a:prstGeom prst="rect">
            <a:avLst/>
          </a:prstGeom>
        </p:spPr>
      </p:pic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7EA73CE1-8EC8-5815-8DAA-7CFCA9C118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2552" y="1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31E86722-5901-984B-1762-309C8943F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6AD3FE76-7F04-CEBA-ACE3-C3AC91558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7C337EB1-AF4A-AD03-A71C-C386949A5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7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dark blu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shuis, kleding, grond, persoon&#10;&#10;Automatisch gegenereerde beschrijving">
            <a:extLst>
              <a:ext uri="{FF2B5EF4-FFF2-40B4-BE49-F238E27FC236}">
                <a16:creationId xmlns:a16="http://schemas.microsoft.com/office/drawing/2014/main" id="{AFCA1776-6B15-FA69-4B73-D1B0F4CAE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0" r="46192"/>
          <a:stretch/>
        </p:blipFill>
        <p:spPr>
          <a:xfrm>
            <a:off x="9072547" y="1"/>
            <a:ext cx="3119451" cy="6857999"/>
          </a:xfrm>
          <a:prstGeom prst="rect">
            <a:avLst/>
          </a:prstGeom>
        </p:spPr>
      </p:pic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7EA73CE1-8EC8-5815-8DAA-7CFCA9C118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2552" y="1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31E86722-5901-984B-1762-309C8943F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70CE3157-5629-C3D6-107D-E6C129FA73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7B68A26D-B062-4254-8EBE-D46366412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brow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shuis, grond, hemel, boom&#10;&#10;Automatisch gegenereerde beschrijving">
            <a:extLst>
              <a:ext uri="{FF2B5EF4-FFF2-40B4-BE49-F238E27FC236}">
                <a16:creationId xmlns:a16="http://schemas.microsoft.com/office/drawing/2014/main" id="{A72EF9B9-B920-8D18-9F95-83208CCFE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140" r="17556"/>
          <a:stretch/>
        </p:blipFill>
        <p:spPr>
          <a:xfrm>
            <a:off x="6112182" y="0"/>
            <a:ext cx="6095677" cy="6858000"/>
          </a:xfrm>
          <a:prstGeom prst="rect">
            <a:avLst/>
          </a:prstGeom>
        </p:spPr>
      </p:pic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8F20F9E6-DD63-002C-FCD3-19C8B2FE4C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35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8497135-68E6-EF71-DB62-FD71C68A9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446" y="1491647"/>
            <a:ext cx="5015267" cy="10595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7A451E68-054E-B584-6A3E-EF18E987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551188"/>
            <a:ext cx="5014618" cy="3833570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B4756765-B202-2D91-D4C7-6D5AE53800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Menselijk gezicht, hemel&#10;&#10;Automatisch gegenereerde beschrijving">
            <a:extLst>
              <a:ext uri="{FF2B5EF4-FFF2-40B4-BE49-F238E27FC236}">
                <a16:creationId xmlns:a16="http://schemas.microsoft.com/office/drawing/2014/main" id="{06DFEBD7-7D16-4236-21A4-2D1EC1EA3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77" t="75" r="29733" b="-75"/>
          <a:stretch/>
        </p:blipFill>
        <p:spPr>
          <a:xfrm>
            <a:off x="6096000" y="0"/>
            <a:ext cx="6096000" cy="6863123"/>
          </a:xfrm>
          <a:prstGeom prst="rect">
            <a:avLst/>
          </a:prstGeom>
        </p:spPr>
      </p:pic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078BF424-48B9-AE4D-9572-53ADF28209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324" y="0"/>
            <a:ext cx="609535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2181CB2-D60B-754C-A910-004D90A8EC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446" y="1491647"/>
            <a:ext cx="5015267" cy="10595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A52F927C-C139-2831-1A11-3DBA773F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551188"/>
            <a:ext cx="5014618" cy="3833570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7C94852D-3A19-E057-903A-3239684B7E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uitenshuis, kleding, persoon&#10;&#10;Automatisch gegenereerde beschrijving">
            <a:extLst>
              <a:ext uri="{FF2B5EF4-FFF2-40B4-BE49-F238E27FC236}">
                <a16:creationId xmlns:a16="http://schemas.microsoft.com/office/drawing/2014/main" id="{903B7BF7-FB7B-03A0-4FD8-096A0689D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685" t="9" r="36247" b="884"/>
          <a:stretch/>
        </p:blipFill>
        <p:spPr>
          <a:xfrm>
            <a:off x="9955617" y="609"/>
            <a:ext cx="2222635" cy="685678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77D5B94-3312-CC42-9765-08F6FA937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446" y="1491647"/>
            <a:ext cx="8863287" cy="77177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B19F743-BF09-1142-907A-8132D955DF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2577" y="-609"/>
            <a:ext cx="2225675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1C319969-848F-C5A9-E3C8-32A1C522A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62C8A0A8-F5C3-AE07-DEAA-57434BDA14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shuis, hemel, boom, kleding&#10;&#10;Automatisch gegenereerde beschrijving">
            <a:extLst>
              <a:ext uri="{FF2B5EF4-FFF2-40B4-BE49-F238E27FC236}">
                <a16:creationId xmlns:a16="http://schemas.microsoft.com/office/drawing/2014/main" id="{B10EE1B4-4341-B81B-7A10-3D290509C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605" r="20767"/>
          <a:stretch/>
        </p:blipFill>
        <p:spPr>
          <a:xfrm>
            <a:off x="9966251" y="0"/>
            <a:ext cx="2225749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77D5B94-3312-CC42-9765-08F6FA937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446" y="1491647"/>
            <a:ext cx="8863287" cy="77177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B19F743-BF09-1142-907A-8132D955DF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66325" y="0"/>
            <a:ext cx="2225675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884B9A31-9B25-F2C2-BD35-1253DC5C1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DF7F9E3E-0562-4CB8-F7CE-592A26CF9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22D1129-514D-8E4D-A25D-0F78D9EDD3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2409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023DECE0-8833-2643-9250-345752A4879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35107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E5EA90F-AA2C-544D-9D45-6CE49285AF97}"/>
              </a:ext>
            </a:extLst>
          </p:cNvPr>
          <p:cNvSpPr/>
          <p:nvPr userDrawn="1"/>
        </p:nvSpPr>
        <p:spPr>
          <a:xfrm>
            <a:off x="10341935" y="5121349"/>
            <a:ext cx="1304261" cy="130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84365A2-E455-D344-949E-B7670E1B8051}"/>
              </a:ext>
            </a:extLst>
          </p:cNvPr>
          <p:cNvSpPr txBox="1"/>
          <p:nvPr userDrawn="1"/>
        </p:nvSpPr>
        <p:spPr>
          <a:xfrm>
            <a:off x="602446" y="6240944"/>
            <a:ext cx="2296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300" b="0" i="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www.zoa.nl</a:t>
            </a:r>
            <a:endParaRPr lang="nl-NL" sz="1300" b="0" i="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22D7BB4-C0B3-16FD-6124-30F0441AA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  <p:pic>
        <p:nvPicPr>
          <p:cNvPr id="5" name="Afbeelding 4" descr="Afbeelding met zwart, wit&#10;&#10;Automatisch gegenereerde beschrijving">
            <a:extLst>
              <a:ext uri="{FF2B5EF4-FFF2-40B4-BE49-F238E27FC236}">
                <a16:creationId xmlns:a16="http://schemas.microsoft.com/office/drawing/2014/main" id="{73D17C1E-9FA9-471C-BAED-D36D5B781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784" y="5199198"/>
            <a:ext cx="1148562" cy="114856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31F2B2-7DEE-BE82-49F9-2E0760C77079}"/>
              </a:ext>
            </a:extLst>
          </p:cNvPr>
          <p:cNvSpPr txBox="1"/>
          <p:nvPr userDrawn="1"/>
        </p:nvSpPr>
        <p:spPr>
          <a:xfrm>
            <a:off x="2147776" y="632080"/>
            <a:ext cx="7896447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zijn er voor onze naasten in nood, </a:t>
            </a:r>
            <a:b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</a:b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die lijden in deze gebroken wereld.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zijn er voor slachtoffers van oorlogen en rampen, </a:t>
            </a:r>
            <a:b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</a:b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die zoeken naar troost, een maaltijd en een veilige plek.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zijn er voor vluchtelingen die alles kwijt zijn,</a:t>
            </a: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en daarbij ook de moed dreigen te verliezen.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helpen mensen weer op de been, </a:t>
            </a:r>
            <a:b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</a:b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zorgen voor eten, een deken of een tent.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blijven trouw tijdens de wederopbouw, </a:t>
            </a:r>
            <a:b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</a:b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totdat mensen zichzelf weer kunnen redden.</a:t>
            </a:r>
          </a:p>
          <a:p>
            <a:pPr algn="ctr">
              <a:lnSpc>
                <a:spcPct val="150000"/>
              </a:lnSpc>
            </a:pPr>
            <a:endParaRPr lang="nl-NL" sz="1500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1500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zijn er. Wij zijn ZOA.</a:t>
            </a:r>
            <a:endParaRPr lang="nl-NL" sz="1500" b="1" i="0" dirty="0">
              <a:solidFill>
                <a:schemeClr val="bg1"/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29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E5EA90F-AA2C-544D-9D45-6CE49285AF97}"/>
              </a:ext>
            </a:extLst>
          </p:cNvPr>
          <p:cNvSpPr/>
          <p:nvPr userDrawn="1"/>
        </p:nvSpPr>
        <p:spPr>
          <a:xfrm>
            <a:off x="10341935" y="5121349"/>
            <a:ext cx="1304261" cy="130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84365A2-E455-D344-949E-B7670E1B8051}"/>
              </a:ext>
            </a:extLst>
          </p:cNvPr>
          <p:cNvSpPr txBox="1"/>
          <p:nvPr userDrawn="1"/>
        </p:nvSpPr>
        <p:spPr>
          <a:xfrm>
            <a:off x="602446" y="6240944"/>
            <a:ext cx="2296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300" b="0" i="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www.zoa.nl</a:t>
            </a:r>
            <a:endParaRPr lang="nl-NL" sz="1300" b="0" i="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22D7BB4-C0B3-16FD-6124-30F0441AA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  <p:pic>
        <p:nvPicPr>
          <p:cNvPr id="5" name="Afbeelding 4" descr="Afbeelding met zwart, wit&#10;&#10;Automatisch gegenereerde beschrijving">
            <a:extLst>
              <a:ext uri="{FF2B5EF4-FFF2-40B4-BE49-F238E27FC236}">
                <a16:creationId xmlns:a16="http://schemas.microsoft.com/office/drawing/2014/main" id="{73D17C1E-9FA9-471C-BAED-D36D5B781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784" y="5199198"/>
            <a:ext cx="1148562" cy="1148562"/>
          </a:xfrm>
          <a:prstGeom prst="rect">
            <a:avLst/>
          </a:prstGeom>
        </p:spPr>
      </p:pic>
      <p:sp>
        <p:nvSpPr>
          <p:cNvPr id="2" name="Titel 6">
            <a:extLst>
              <a:ext uri="{FF2B5EF4-FFF2-40B4-BE49-F238E27FC236}">
                <a16:creationId xmlns:a16="http://schemas.microsoft.com/office/drawing/2014/main" id="{7CB5FD23-BEE7-1D36-BFDA-C071790FC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777E3351-E8FE-4BD1-E963-05D715590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8"/>
            <a:ext cx="7819010" cy="3871826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43365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persoon, kleding, Modeaccessoire&#10;&#10;Automatisch gegenereerde beschrijving">
            <a:extLst>
              <a:ext uri="{FF2B5EF4-FFF2-40B4-BE49-F238E27FC236}">
                <a16:creationId xmlns:a16="http://schemas.microsoft.com/office/drawing/2014/main" id="{4E7807BB-BFDC-1A27-BDD0-99E700770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75" b="14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692A2D-556D-07E8-E702-672DE42D0466}"/>
              </a:ext>
            </a:extLst>
          </p:cNvPr>
          <p:cNvSpPr txBox="1"/>
          <p:nvPr userDrawn="1"/>
        </p:nvSpPr>
        <p:spPr>
          <a:xfrm>
            <a:off x="602446" y="2883030"/>
            <a:ext cx="3990754" cy="359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ts val="902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We </a:t>
            </a:r>
          </a:p>
          <a:p>
            <a:pPr marL="0">
              <a:lnSpc>
                <a:spcPts val="9020"/>
              </a:lnSpc>
              <a:spcBef>
                <a:spcPts val="0"/>
              </a:spcBef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zijn</a:t>
            </a:r>
            <a:b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er.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610405D4-49C1-23DE-D2E8-F395096D6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2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kleding, hemel, persoon&#10;&#10;Automatisch gegenereerde beschrijving">
            <a:extLst>
              <a:ext uri="{FF2B5EF4-FFF2-40B4-BE49-F238E27FC236}">
                <a16:creationId xmlns:a16="http://schemas.microsoft.com/office/drawing/2014/main" id="{13A542CC-F629-752E-3E14-53C1F9BBE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33" b="109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330742F-B14D-30F0-6671-1EFEA1B05816}"/>
              </a:ext>
            </a:extLst>
          </p:cNvPr>
          <p:cNvSpPr txBox="1"/>
          <p:nvPr userDrawn="1"/>
        </p:nvSpPr>
        <p:spPr>
          <a:xfrm>
            <a:off x="602446" y="2883030"/>
            <a:ext cx="3990754" cy="359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ts val="902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We </a:t>
            </a:r>
          </a:p>
          <a:p>
            <a:pPr marL="0">
              <a:lnSpc>
                <a:spcPts val="9020"/>
              </a:lnSpc>
              <a:spcBef>
                <a:spcPts val="0"/>
              </a:spcBef>
            </a:pP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zijn</a:t>
            </a:r>
            <a:b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nl-NL" sz="9600" b="1" i="0" dirty="0">
                <a:solidFill>
                  <a:schemeClr val="bg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er.</a:t>
            </a:r>
          </a:p>
        </p:txBody>
      </p:sp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31AB7F9D-E514-0AEF-4A13-8CC2423B7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F55920A-6050-1E8F-013D-8AB7B14AE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DBA2BDCA-0642-0624-AF1E-9145466E6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DFFC02CD-AC49-E34D-8C94-5815981EC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  <p:pic>
        <p:nvPicPr>
          <p:cNvPr id="3" name="Afbeelding 2" descr="Afbeelding met buitenshuis, boom, gebouw, grond&#10;&#10;Automatisch gegenereerde beschrijving">
            <a:extLst>
              <a:ext uri="{FF2B5EF4-FFF2-40B4-BE49-F238E27FC236}">
                <a16:creationId xmlns:a16="http://schemas.microsoft.com/office/drawing/2014/main" id="{314166AD-8AAD-6FB9-4ED3-151D496D2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846" r="34846"/>
          <a:stretch/>
        </p:blipFill>
        <p:spPr>
          <a:xfrm>
            <a:off x="9072552" y="0"/>
            <a:ext cx="3119448" cy="6867033"/>
          </a:xfrm>
          <a:prstGeom prst="rect">
            <a:avLst/>
          </a:prstGeom>
        </p:spPr>
      </p:pic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8D44F3DC-6411-D390-1467-4D0F6E7980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2552" y="0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461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kleding, Menselijk gezicht, persoon&#10;&#10;Automatisch gegenereerde beschrijving">
            <a:extLst>
              <a:ext uri="{FF2B5EF4-FFF2-40B4-BE49-F238E27FC236}">
                <a16:creationId xmlns:a16="http://schemas.microsoft.com/office/drawing/2014/main" id="{307751BA-C648-79FB-92D9-6844FE7EC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190" t="-35" r="23530" b="35"/>
          <a:stretch/>
        </p:blipFill>
        <p:spPr>
          <a:xfrm>
            <a:off x="9065272" y="-15454"/>
            <a:ext cx="3119448" cy="687345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F55920A-6050-1E8F-013D-8AB7B14AE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8" name="Tijdelijke aanduiding voor afbeelding 10">
            <a:extLst>
              <a:ext uri="{FF2B5EF4-FFF2-40B4-BE49-F238E27FC236}">
                <a16:creationId xmlns:a16="http://schemas.microsoft.com/office/drawing/2014/main" id="{8D44F3DC-6411-D390-1467-4D0F6E7980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65272" y="3953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828C8220-F56F-E5D2-8382-5D9916F2A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D5CDA2A8-CA74-967E-AA02-BFE53B895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persoon, hemel, buitenshuis, Menselijk gezicht&#10;&#10;Automatisch gegenereerde beschrijving">
            <a:extLst>
              <a:ext uri="{FF2B5EF4-FFF2-40B4-BE49-F238E27FC236}">
                <a16:creationId xmlns:a16="http://schemas.microsoft.com/office/drawing/2014/main" id="{9233A82D-82A9-8530-1D6D-9F778BEC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28" r="29980"/>
          <a:stretch/>
        </p:blipFill>
        <p:spPr>
          <a:xfrm>
            <a:off x="9079830" y="-828"/>
            <a:ext cx="3119449" cy="6858827"/>
          </a:xfrm>
          <a:prstGeom prst="rect">
            <a:avLst/>
          </a:prstGeom>
        </p:spPr>
      </p:pic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BAF16542-8226-CDB5-F93A-3AC3255649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9832" y="0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D66A98DD-2D66-639D-2423-3C6A36FBF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DB73D4C-E934-CAC1-5281-23FAA0751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3298773D-8E18-923E-5830-23AF4ABD5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>
            <a:extLst>
              <a:ext uri="{FF2B5EF4-FFF2-40B4-BE49-F238E27FC236}">
                <a16:creationId xmlns:a16="http://schemas.microsoft.com/office/drawing/2014/main" id="{D66A98DD-2D66-639D-2423-3C6A36FBF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21CA8C71-1F83-ED8D-B8B1-4B6744DC0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58B89823-BD48-DD5D-C02A-80226AEAE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  <p:pic>
        <p:nvPicPr>
          <p:cNvPr id="6" name="Afbeelding 5" descr="Afbeelding met Menselijk gezicht, kleding, persoon, jongen&#10;&#10;Automatisch gegenereerde beschrijving">
            <a:extLst>
              <a:ext uri="{FF2B5EF4-FFF2-40B4-BE49-F238E27FC236}">
                <a16:creationId xmlns:a16="http://schemas.microsoft.com/office/drawing/2014/main" id="{10889C04-66D1-F136-199E-C1CC5D062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791" t="234" r="30919" b="-234"/>
          <a:stretch/>
        </p:blipFill>
        <p:spPr>
          <a:xfrm>
            <a:off x="9072552" y="0"/>
            <a:ext cx="3119448" cy="6874041"/>
          </a:xfrm>
          <a:prstGeom prst="rect">
            <a:avLst/>
          </a:prstGeom>
        </p:spPr>
      </p:pic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BAF16542-8226-CDB5-F93A-3AC3255649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2552" y="0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42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green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gebouw, buitenshuis, sneeuw&#10;&#10;Automatisch gegenereerde beschrijving">
            <a:extLst>
              <a:ext uri="{FF2B5EF4-FFF2-40B4-BE49-F238E27FC236}">
                <a16:creationId xmlns:a16="http://schemas.microsoft.com/office/drawing/2014/main" id="{7B96F4DD-E365-B50C-1836-F701528EA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16" r="17605"/>
          <a:stretch/>
        </p:blipFill>
        <p:spPr>
          <a:xfrm>
            <a:off x="9072552" y="-1"/>
            <a:ext cx="3119448" cy="6858000"/>
          </a:xfrm>
          <a:prstGeom prst="rect">
            <a:avLst/>
          </a:prstGeom>
        </p:spPr>
      </p:pic>
      <p:sp>
        <p:nvSpPr>
          <p:cNvPr id="2" name="Titel 6">
            <a:extLst>
              <a:ext uri="{FF2B5EF4-FFF2-40B4-BE49-F238E27FC236}">
                <a16:creationId xmlns:a16="http://schemas.microsoft.com/office/drawing/2014/main" id="{B427C86F-3568-AF78-5E2F-4C4D85578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9AB19E71-A884-6D4D-5D43-A96F0EE66D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2552" y="1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FA980A0-F57D-F72F-F6A6-98C52F374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FA7190A9-B61A-6335-79AF-C22D2978B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gree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B427C86F-3568-AF78-5E2F-4C4D85578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6" y="1420085"/>
            <a:ext cx="7819659" cy="84185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22D0265E-0CEF-422C-D172-127ABFED7F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95" y="2261937"/>
            <a:ext cx="7819010" cy="4122821"/>
          </a:xfrm>
          <a:prstGeom prst="rect">
            <a:avLst/>
          </a:prstGeom>
        </p:spPr>
        <p:txBody>
          <a:bodyPr numCol="1" spcCol="252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FA0FD625-DF35-E1DD-B8B5-36CBA54ED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446" y="0"/>
            <a:ext cx="1713090" cy="1058777"/>
          </a:xfrm>
          <a:prstGeom prst="rect">
            <a:avLst/>
          </a:prstGeom>
        </p:spPr>
      </p:pic>
      <p:pic>
        <p:nvPicPr>
          <p:cNvPr id="5" name="Afbeelding 4" descr="Afbeelding met buitenshuis, watervoertuig, transport, water&#10;&#10;Automatisch gegenereerde beschrijving">
            <a:extLst>
              <a:ext uri="{FF2B5EF4-FFF2-40B4-BE49-F238E27FC236}">
                <a16:creationId xmlns:a16="http://schemas.microsoft.com/office/drawing/2014/main" id="{EDEA084E-D02A-B641-31D1-98F9ADA71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952" r="32952"/>
          <a:stretch/>
        </p:blipFill>
        <p:spPr>
          <a:xfrm>
            <a:off x="9072552" y="0"/>
            <a:ext cx="3119448" cy="6857999"/>
          </a:xfrm>
          <a:prstGeom prst="rect">
            <a:avLst/>
          </a:prstGeom>
        </p:spPr>
      </p:pic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9AB19E71-A884-6D4D-5D43-A96F0EE66D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2552" y="1"/>
            <a:ext cx="3119448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9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158210-DE91-6DF1-F6B0-48BD3BD1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CCE05E-136C-F73D-8886-58A2F42D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30E56C-4345-FB9F-80B9-FE5F003FF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8146-CE6B-0248-AA42-A8A7388F7D0B}" type="datetimeFigureOut">
              <a:rPr lang="nl-NL" smtClean="0"/>
              <a:t>29-1-2026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E635DE-DD65-DFF6-86B4-75BF6909C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570C55-BCC0-E6E4-5BCF-EA8D86E1D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81CD-48EC-F045-908F-C5E1533477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1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49" r:id="rId4"/>
    <p:sldLayoutId id="2147483663" r:id="rId5"/>
    <p:sldLayoutId id="2147483650" r:id="rId6"/>
    <p:sldLayoutId id="2147483664" r:id="rId7"/>
    <p:sldLayoutId id="2147483651" r:id="rId8"/>
    <p:sldLayoutId id="2147483665" r:id="rId9"/>
    <p:sldLayoutId id="2147483652" r:id="rId10"/>
    <p:sldLayoutId id="2147483666" r:id="rId11"/>
    <p:sldLayoutId id="2147483653" r:id="rId12"/>
    <p:sldLayoutId id="2147483654" r:id="rId13"/>
    <p:sldLayoutId id="2147483655" r:id="rId14"/>
    <p:sldLayoutId id="2147483667" r:id="rId15"/>
    <p:sldLayoutId id="2147483657" r:id="rId16"/>
    <p:sldLayoutId id="2147483658" r:id="rId17"/>
    <p:sldLayoutId id="2147483662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A9A77-F58D-3640-C6F3-879345A9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7EA3D69-CA99-E549-8BC2-DFDDA6C7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3" y="-1"/>
            <a:ext cx="1750320" cy="1082568"/>
          </a:xfrm>
          <a:prstGeom prst="rect">
            <a:avLst/>
          </a:prstGeom>
        </p:spPr>
      </p:pic>
      <p:pic>
        <p:nvPicPr>
          <p:cNvPr id="7" name="Tijdelijke aanduiding voor afbeelding 6" descr="Afbeelding met tekst, kleding, Menselijk gezicht, schermopname&#10;&#10;Door AI gegenereerde inhoud is mogelijk onjuist.">
            <a:extLst>
              <a:ext uri="{FF2B5EF4-FFF2-40B4-BE49-F238E27FC236}">
                <a16:creationId xmlns:a16="http://schemas.microsoft.com/office/drawing/2014/main" id="{11489948-95F8-CE43-F564-1E8C907069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8" r="58" b="-58"/>
          <a:stretch>
            <a:fillRect/>
          </a:stretch>
        </p:blipFill>
        <p:spPr>
          <a:xfrm>
            <a:off x="-90130" y="-52777"/>
            <a:ext cx="12372259" cy="6963553"/>
          </a:xfrm>
        </p:spPr>
      </p:pic>
    </p:spTree>
    <p:extLst>
      <p:ext uri="{BB962C8B-B14F-4D97-AF65-F5344CB8AC3E}">
        <p14:creationId xmlns:p14="http://schemas.microsoft.com/office/powerpoint/2010/main" val="364824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094D2DA-40FB-5B6A-FDDE-30227FFAC139}"/>
              </a:ext>
            </a:extLst>
          </p:cNvPr>
          <p:cNvSpPr/>
          <p:nvPr/>
        </p:nvSpPr>
        <p:spPr>
          <a:xfrm>
            <a:off x="357352" y="-609"/>
            <a:ext cx="1313793" cy="1293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7A0D0A-C0DE-B71C-CF96-823C44F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50" y="2013253"/>
            <a:ext cx="8863287" cy="771775"/>
          </a:xfrm>
        </p:spPr>
        <p:txBody>
          <a:bodyPr/>
          <a:lstStyle/>
          <a:p>
            <a:r>
              <a:rPr lang="nl-NL" dirty="0"/>
              <a:t>Warmte voor Oekraïne</a:t>
            </a:r>
          </a:p>
        </p:txBody>
      </p:sp>
      <p:pic>
        <p:nvPicPr>
          <p:cNvPr id="8" name="Tijdelijke aanduiding voor afbeelding 7" descr="Afbeelding met Menselijk gezicht, persoon, kleding, sneeuw&#10;&#10;Door AI gegenereerde inhoud is mogelijk onjuist.">
            <a:extLst>
              <a:ext uri="{FF2B5EF4-FFF2-40B4-BE49-F238E27FC236}">
                <a16:creationId xmlns:a16="http://schemas.microsoft.com/office/drawing/2014/main" id="{CE0E03DD-A269-A1AF-AAE7-5500E73DB0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429" r="5526"/>
          <a:stretch>
            <a:fillRect/>
          </a:stretch>
        </p:blipFill>
        <p:spPr>
          <a:xfrm>
            <a:off x="6989379" y="-609"/>
            <a:ext cx="5202621" cy="6858000"/>
          </a:xfrm>
        </p:spPr>
      </p:pic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F10B8712-DA57-417A-6229-46E3E524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3" y="-1"/>
            <a:ext cx="1750320" cy="108256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C9C8E3B-DA36-A196-EC17-24670549406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3249" y="2877361"/>
            <a:ext cx="509270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Mensen in Oekraïne strijden tegen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temperaturen van soms wel -20. Deze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weken is </a:t>
            </a:r>
            <a:r>
              <a:rPr kumimoji="0" lang="nl-NL" altLang="nl-NL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kou hun grootste vijand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ZOA helpt met het warmte offensief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zoveel mogelijk mensen zich 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beschermen tegen de kou.</a:t>
            </a:r>
          </a:p>
        </p:txBody>
      </p:sp>
    </p:spTree>
    <p:extLst>
      <p:ext uri="{BB962C8B-B14F-4D97-AF65-F5344CB8AC3E}">
        <p14:creationId xmlns:p14="http://schemas.microsoft.com/office/powerpoint/2010/main" val="181952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F678836-075A-4084-2B01-C01E100E1178}"/>
              </a:ext>
            </a:extLst>
          </p:cNvPr>
          <p:cNvSpPr/>
          <p:nvPr/>
        </p:nvSpPr>
        <p:spPr>
          <a:xfrm>
            <a:off x="357352" y="-609"/>
            <a:ext cx="1313793" cy="1293381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B92DE7F-4032-B174-0873-E2CCFA6B3E63}"/>
              </a:ext>
            </a:extLst>
          </p:cNvPr>
          <p:cNvSpPr txBox="1">
            <a:spLocks/>
          </p:cNvSpPr>
          <p:nvPr/>
        </p:nvSpPr>
        <p:spPr>
          <a:xfrm>
            <a:off x="655648" y="1663586"/>
            <a:ext cx="6471016" cy="564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3600" b="0" dirty="0">
                <a:solidFill>
                  <a:schemeClr val="tx1"/>
                </a:solidFill>
              </a:rPr>
              <a:t>ZOA helpt onder andere met:</a:t>
            </a:r>
          </a:p>
          <a:p>
            <a:endParaRPr lang="nl-NL" sz="3600" dirty="0"/>
          </a:p>
        </p:txBody>
      </p:sp>
      <p:pic>
        <p:nvPicPr>
          <p:cNvPr id="7" name="Tijdelijke aanduiding voor afbeelding 7" descr="Afbeelding met persoon, kleding, overdekt, muur&#10;&#10;Door AI gegenereerde inhoud is mogelijk onjuist.">
            <a:extLst>
              <a:ext uri="{FF2B5EF4-FFF2-40B4-BE49-F238E27FC236}">
                <a16:creationId xmlns:a16="http://schemas.microsoft.com/office/drawing/2014/main" id="{B4827791-F896-50A3-7F0B-2049D069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54" t="-9" r="32750" b="9"/>
          <a:stretch>
            <a:fillRect/>
          </a:stretch>
        </p:blipFill>
        <p:spPr>
          <a:xfrm>
            <a:off x="8340284" y="-609"/>
            <a:ext cx="3951572" cy="6879105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9FAE5D9E-5A26-9876-6A54-2A7E77E86F24}"/>
              </a:ext>
            </a:extLst>
          </p:cNvPr>
          <p:cNvSpPr txBox="1">
            <a:spLocks/>
          </p:cNvSpPr>
          <p:nvPr/>
        </p:nvSpPr>
        <p:spPr>
          <a:xfrm>
            <a:off x="751143" y="5967086"/>
            <a:ext cx="5166181" cy="721438"/>
          </a:xfrm>
          <a:prstGeom prst="rect">
            <a:avLst/>
          </a:prstGeom>
        </p:spPr>
        <p:txBody>
          <a:bodyPr vert="horz" lIns="91440" tIns="45720" rIns="91440" bIns="45720" numCol="1" spcCol="252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b="1" dirty="0"/>
              <a:t>Uw steun en gebed zijn onmisbaar</a:t>
            </a:r>
          </a:p>
        </p:txBody>
      </p:sp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D64C5B44-49DC-7E73-4804-9F421BAC7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3" y="-1"/>
            <a:ext cx="1750320" cy="1082568"/>
          </a:xfrm>
          <a:prstGeom prst="rect">
            <a:avLst/>
          </a:prstGeom>
        </p:spPr>
      </p:pic>
      <p:pic>
        <p:nvPicPr>
          <p:cNvPr id="18" name="Afbeelding 17" descr="Afbeelding met logo, Graphics, cirkel, symbool&#10;&#10;Door AI gegenereerde inhoud is mogelijk onjuist.">
            <a:extLst>
              <a:ext uri="{FF2B5EF4-FFF2-40B4-BE49-F238E27FC236}">
                <a16:creationId xmlns:a16="http://schemas.microsoft.com/office/drawing/2014/main" id="{B2CED3FC-ED9D-C1CD-5108-DAFFEA47A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43" y="3170542"/>
            <a:ext cx="853442" cy="853442"/>
          </a:xfrm>
          <a:prstGeom prst="rect">
            <a:avLst/>
          </a:prstGeom>
        </p:spPr>
      </p:pic>
      <p:pic>
        <p:nvPicPr>
          <p:cNvPr id="20" name="Afbeelding 19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92847C6E-6428-0783-93E5-DB1F1DA74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43" y="4086130"/>
            <a:ext cx="853442" cy="853442"/>
          </a:xfrm>
          <a:prstGeom prst="rect">
            <a:avLst/>
          </a:prstGeom>
        </p:spPr>
      </p:pic>
      <p:pic>
        <p:nvPicPr>
          <p:cNvPr id="22" name="Afbeelding 21" descr="Afbeelding met cirkel, logo, symbool, Graphics&#10;&#10;Door AI gegenereerde inhoud is mogelijk onjuist.">
            <a:extLst>
              <a:ext uri="{FF2B5EF4-FFF2-40B4-BE49-F238E27FC236}">
                <a16:creationId xmlns:a16="http://schemas.microsoft.com/office/drawing/2014/main" id="{367714AB-5221-0CBE-9530-4420CAB9A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43" y="2291623"/>
            <a:ext cx="853442" cy="853442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902633E7-FBE0-2CFF-1DA2-C23D53908487}"/>
              </a:ext>
            </a:extLst>
          </p:cNvPr>
          <p:cNvSpPr txBox="1">
            <a:spLocks/>
          </p:cNvSpPr>
          <p:nvPr/>
        </p:nvSpPr>
        <p:spPr>
          <a:xfrm>
            <a:off x="1680082" y="2417064"/>
            <a:ext cx="2723752" cy="771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tx1"/>
                </a:solidFill>
              </a:rPr>
              <a:t>Kachels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CE46CF1E-3A16-5C7E-A16D-43770AB730E2}"/>
              </a:ext>
            </a:extLst>
          </p:cNvPr>
          <p:cNvSpPr txBox="1">
            <a:spLocks/>
          </p:cNvSpPr>
          <p:nvPr/>
        </p:nvSpPr>
        <p:spPr>
          <a:xfrm>
            <a:off x="1690592" y="3304578"/>
            <a:ext cx="2387422" cy="771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tx1"/>
                </a:solidFill>
              </a:rPr>
              <a:t>Brandstof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7A4A100E-4AD1-6027-B571-B87D11F161EC}"/>
              </a:ext>
            </a:extLst>
          </p:cNvPr>
          <p:cNvSpPr txBox="1">
            <a:spLocks/>
          </p:cNvSpPr>
          <p:nvPr/>
        </p:nvSpPr>
        <p:spPr>
          <a:xfrm>
            <a:off x="1690592" y="4265650"/>
            <a:ext cx="2187725" cy="771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tx1"/>
                </a:solidFill>
              </a:rPr>
              <a:t>Dekens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BF4AB74-787B-FBB0-ECA8-CB37A4FFE105}"/>
              </a:ext>
            </a:extLst>
          </p:cNvPr>
          <p:cNvSpPr/>
          <p:nvPr/>
        </p:nvSpPr>
        <p:spPr>
          <a:xfrm>
            <a:off x="6003331" y="3918586"/>
            <a:ext cx="2903702" cy="278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Afbeelding met rood, speler&#10;&#10;Automatisch gegenereerde beschrijving">
            <a:extLst>
              <a:ext uri="{FF2B5EF4-FFF2-40B4-BE49-F238E27FC236}">
                <a16:creationId xmlns:a16="http://schemas.microsoft.com/office/drawing/2014/main" id="{234FC620-D41B-DCCD-D958-808B646278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51" y="5344160"/>
            <a:ext cx="2801681" cy="579057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D5D161F8-0328-9E82-7458-F89EADBEFD0C}"/>
              </a:ext>
            </a:extLst>
          </p:cNvPr>
          <p:cNvSpPr txBox="1">
            <a:spLocks/>
          </p:cNvSpPr>
          <p:nvPr/>
        </p:nvSpPr>
        <p:spPr>
          <a:xfrm>
            <a:off x="838151" y="5396529"/>
            <a:ext cx="3768305" cy="556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2800" dirty="0"/>
              <a:t>Helpt u ook mee?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E702DB7-636E-443B-22DB-3E6DBF457B66}"/>
              </a:ext>
            </a:extLst>
          </p:cNvPr>
          <p:cNvSpPr txBox="1"/>
          <p:nvPr/>
        </p:nvSpPr>
        <p:spPr>
          <a:xfrm>
            <a:off x="6678687" y="4939572"/>
            <a:ext cx="161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/>
              <a:t>Plaats hier jullie QR-code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A52E5127-007D-6397-BD6C-180B747C2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8293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A">
      <a:dk1>
        <a:srgbClr val="000000"/>
      </a:dk1>
      <a:lt1>
        <a:srgbClr val="FFFFFF"/>
      </a:lt1>
      <a:dk2>
        <a:srgbClr val="000000"/>
      </a:dk2>
      <a:lt2>
        <a:srgbClr val="E3022E"/>
      </a:lt2>
      <a:accent1>
        <a:srgbClr val="E3022E"/>
      </a:accent1>
      <a:accent2>
        <a:srgbClr val="D0E0E3"/>
      </a:accent2>
      <a:accent3>
        <a:srgbClr val="ECE8E1"/>
      </a:accent3>
      <a:accent4>
        <a:srgbClr val="C1C0A3"/>
      </a:accent4>
      <a:accent5>
        <a:srgbClr val="E1F0EC"/>
      </a:accent5>
      <a:accent6>
        <a:srgbClr val="8CB9C7"/>
      </a:accent6>
      <a:hlink>
        <a:srgbClr val="E3022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A-template-2023-NEDERLANDS-v3.pptx" id="{D4590BDB-F655-43CF-BBE6-858FBCEB6A89}" vid="{3EAC63EE-8EED-49A9-A47D-569755BA6EF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D7290F5AEC84CA339A99ACE738062" ma:contentTypeVersion="10" ma:contentTypeDescription="Create a new document." ma:contentTypeScope="" ma:versionID="883e490eb99ca6d1d92126d6dfb8dda7">
  <xsd:schema xmlns:xsd="http://www.w3.org/2001/XMLSchema" xmlns:xs="http://www.w3.org/2001/XMLSchema" xmlns:p="http://schemas.microsoft.com/office/2006/metadata/properties" xmlns:ns2="0f8e2a28-3cc8-4f20-ae34-35c55887758f" xmlns:ns3="c55cbda0-00a0-4e05-b96c-7ad772eb20a0" targetNamespace="http://schemas.microsoft.com/office/2006/metadata/properties" ma:root="true" ma:fieldsID="c5f1e77f4611fd60913e560bfccdcbc9" ns2:_="" ns3:_="">
    <xsd:import namespace="0f8e2a28-3cc8-4f20-ae34-35c55887758f"/>
    <xsd:import namespace="c55cbda0-00a0-4e05-b96c-7ad772eb2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e2a28-3cc8-4f20-ae34-35c558877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cbda0-00a0-4e05-b96c-7ad772eb20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356AD2-3B82-46BD-8F2C-A17DFD508E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30995-FBF8-476E-B3AF-1BACC78E0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e2a28-3cc8-4f20-ae34-35c55887758f"/>
    <ds:schemaRef ds:uri="c55cbda0-00a0-4e05-b96c-7ad772eb20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313904-B9A0-4354-9CC2-29CB14D0380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c55cbda0-00a0-4e05-b96c-7ad772eb20a0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f8e2a28-3cc8-4f20-ae34-35c5588775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ZOA-template-2023-NEDERLANDS-v3</Template>
  <TotalTime>2740</TotalTime>
  <Words>63</Words>
  <Application>Microsoft Office PowerPoint</Application>
  <PresentationFormat>Breedbeeld</PresentationFormat>
  <Paragraphs>14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Kantoorthema</vt:lpstr>
      <vt:lpstr>PowerPoint-presentatie</vt:lpstr>
      <vt:lpstr>Warmte voor Oekraïne</vt:lpstr>
      <vt:lpstr>PowerPoint-presentatie</vt:lpstr>
    </vt:vector>
  </TitlesOfParts>
  <Company>ZOA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Blokhuis - ZOA Netherlands</dc:creator>
  <cp:lastModifiedBy>Sharon Blokhuis - ZOA Netherlands</cp:lastModifiedBy>
  <cp:revision>1</cp:revision>
  <dcterms:created xsi:type="dcterms:W3CDTF">2026-01-27T12:20:17Z</dcterms:created>
  <dcterms:modified xsi:type="dcterms:W3CDTF">2026-01-29T12:26:01Z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0x0101001D1D7290F5AEC84CA339A99ACE738062</vt:lpwstr>
  </property>
</Properties>
</file>