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0" r:id="rId6"/>
    <p:sldId id="259" r:id="rId7"/>
    <p:sldId id="264" r:id="rId8"/>
    <p:sldId id="263" r:id="rId9"/>
    <p:sldId id="265" r:id="rId10"/>
    <p:sldId id="26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FA074-216A-4076-9E6A-3E88B72AF7FE}" v="22" dt="2025-02-18T14:20:34.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Blokhuis - ZOA Netherlands" userId="1413a39f-ad9e-4b2f-8c37-b4f7e3d58926" providerId="ADAL" clId="{1D9FA074-216A-4076-9E6A-3E88B72AF7FE}"/>
    <pc:docChg chg="undo custSel addSld delSld modSld sldOrd">
      <pc:chgData name="Sharon Blokhuis - ZOA Netherlands" userId="1413a39f-ad9e-4b2f-8c37-b4f7e3d58926" providerId="ADAL" clId="{1D9FA074-216A-4076-9E6A-3E88B72AF7FE}" dt="2025-02-20T09:45:36.399" v="1137" actId="20577"/>
      <pc:docMkLst>
        <pc:docMk/>
      </pc:docMkLst>
      <pc:sldChg chg="addSp delSp modSp mod">
        <pc:chgData name="Sharon Blokhuis - ZOA Netherlands" userId="1413a39f-ad9e-4b2f-8c37-b4f7e3d58926" providerId="ADAL" clId="{1D9FA074-216A-4076-9E6A-3E88B72AF7FE}" dt="2025-02-18T14:20:18.112" v="1088" actId="962"/>
        <pc:sldMkLst>
          <pc:docMk/>
          <pc:sldMk cId="2464603442" sldId="256"/>
        </pc:sldMkLst>
        <pc:picChg chg="del">
          <ac:chgData name="Sharon Blokhuis - ZOA Netherlands" userId="1413a39f-ad9e-4b2f-8c37-b4f7e3d58926" providerId="ADAL" clId="{1D9FA074-216A-4076-9E6A-3E88B72AF7FE}" dt="2025-02-18T12:50:00.105" v="1066" actId="478"/>
          <ac:picMkLst>
            <pc:docMk/>
            <pc:sldMk cId="2464603442" sldId="256"/>
            <ac:picMk id="5" creationId="{DB0C97C5-2E31-8A59-BEFB-616DF0A48265}"/>
          </ac:picMkLst>
        </pc:picChg>
        <pc:picChg chg="add del mod">
          <ac:chgData name="Sharon Blokhuis - ZOA Netherlands" userId="1413a39f-ad9e-4b2f-8c37-b4f7e3d58926" providerId="ADAL" clId="{1D9FA074-216A-4076-9E6A-3E88B72AF7FE}" dt="2025-02-18T13:21:02.288" v="1070" actId="478"/>
          <ac:picMkLst>
            <pc:docMk/>
            <pc:sldMk cId="2464603442" sldId="256"/>
            <ac:picMk id="7" creationId="{9D5C3FFC-CB89-C619-9D7D-C2858DDC0E5B}"/>
          </ac:picMkLst>
        </pc:picChg>
        <pc:picChg chg="add del mod">
          <ac:chgData name="Sharon Blokhuis - ZOA Netherlands" userId="1413a39f-ad9e-4b2f-8c37-b4f7e3d58926" providerId="ADAL" clId="{1D9FA074-216A-4076-9E6A-3E88B72AF7FE}" dt="2025-02-18T14:20:10.178" v="1085" actId="478"/>
          <ac:picMkLst>
            <pc:docMk/>
            <pc:sldMk cId="2464603442" sldId="256"/>
            <ac:picMk id="9" creationId="{3B6D62CC-CBB5-D550-6A14-AA54D5C5F39B}"/>
          </ac:picMkLst>
        </pc:picChg>
        <pc:picChg chg="add mod">
          <ac:chgData name="Sharon Blokhuis - ZOA Netherlands" userId="1413a39f-ad9e-4b2f-8c37-b4f7e3d58926" providerId="ADAL" clId="{1D9FA074-216A-4076-9E6A-3E88B72AF7FE}" dt="2025-02-18T14:20:18.112" v="1088" actId="962"/>
          <ac:picMkLst>
            <pc:docMk/>
            <pc:sldMk cId="2464603442" sldId="256"/>
            <ac:picMk id="11" creationId="{9B6C243F-FF9C-45C9-FD48-57BFED1899E2}"/>
          </ac:picMkLst>
        </pc:picChg>
      </pc:sldChg>
      <pc:sldChg chg="addSp delSp modSp mod ord">
        <pc:chgData name="Sharon Blokhuis - ZOA Netherlands" userId="1413a39f-ad9e-4b2f-8c37-b4f7e3d58926" providerId="ADAL" clId="{1D9FA074-216A-4076-9E6A-3E88B72AF7FE}" dt="2025-02-19T10:49:50.387" v="1127" actId="20577"/>
        <pc:sldMkLst>
          <pc:docMk/>
          <pc:sldMk cId="2009622746" sldId="257"/>
        </pc:sldMkLst>
        <pc:spChg chg="mod">
          <ac:chgData name="Sharon Blokhuis - ZOA Netherlands" userId="1413a39f-ad9e-4b2f-8c37-b4f7e3d58926" providerId="ADAL" clId="{1D9FA074-216A-4076-9E6A-3E88B72AF7FE}" dt="2025-02-17T09:23:12.826" v="1023" actId="207"/>
          <ac:spMkLst>
            <pc:docMk/>
            <pc:sldMk cId="2009622746" sldId="257"/>
            <ac:spMk id="6" creationId="{E69109A7-F3FB-4CAF-18CC-52F76FFC63EC}"/>
          </ac:spMkLst>
        </pc:spChg>
        <pc:spChg chg="mod">
          <ac:chgData name="Sharon Blokhuis - ZOA Netherlands" userId="1413a39f-ad9e-4b2f-8c37-b4f7e3d58926" providerId="ADAL" clId="{1D9FA074-216A-4076-9E6A-3E88B72AF7FE}" dt="2025-02-19T10:49:50.387" v="1127" actId="20577"/>
          <ac:spMkLst>
            <pc:docMk/>
            <pc:sldMk cId="2009622746" sldId="257"/>
            <ac:spMk id="7" creationId="{421AACFC-EA09-28CE-F62E-DF5789ECA6B6}"/>
          </ac:spMkLst>
        </pc:spChg>
        <pc:spChg chg="add del mod">
          <ac:chgData name="Sharon Blokhuis - ZOA Netherlands" userId="1413a39f-ad9e-4b2f-8c37-b4f7e3d58926" providerId="ADAL" clId="{1D9FA074-216A-4076-9E6A-3E88B72AF7FE}" dt="2025-02-18T12:48:14.039" v="1036" actId="931"/>
          <ac:spMkLst>
            <pc:docMk/>
            <pc:sldMk cId="2009622746" sldId="257"/>
            <ac:spMk id="9" creationId="{FC309612-A096-7B64-B7E3-77C825B3A253}"/>
          </ac:spMkLst>
        </pc:spChg>
        <pc:picChg chg="del">
          <ac:chgData name="Sharon Blokhuis - ZOA Netherlands" userId="1413a39f-ad9e-4b2f-8c37-b4f7e3d58926" providerId="ADAL" clId="{1D9FA074-216A-4076-9E6A-3E88B72AF7FE}" dt="2025-02-18T12:48:02.147" v="1035" actId="478"/>
          <ac:picMkLst>
            <pc:docMk/>
            <pc:sldMk cId="2009622746" sldId="257"/>
            <ac:picMk id="5" creationId="{B8B4DD24-36E5-4C93-529D-07CC6A92C93D}"/>
          </ac:picMkLst>
        </pc:picChg>
        <pc:picChg chg="add mod ord">
          <ac:chgData name="Sharon Blokhuis - ZOA Netherlands" userId="1413a39f-ad9e-4b2f-8c37-b4f7e3d58926" providerId="ADAL" clId="{1D9FA074-216A-4076-9E6A-3E88B72AF7FE}" dt="2025-02-18T12:48:27.367" v="1041" actId="167"/>
          <ac:picMkLst>
            <pc:docMk/>
            <pc:sldMk cId="2009622746" sldId="257"/>
            <ac:picMk id="12" creationId="{2E7E2161-25C3-5712-87EC-45619D39675E}"/>
          </ac:picMkLst>
        </pc:picChg>
      </pc:sldChg>
      <pc:sldChg chg="addSp delSp modSp mod ord">
        <pc:chgData name="Sharon Blokhuis - ZOA Netherlands" userId="1413a39f-ad9e-4b2f-8c37-b4f7e3d58926" providerId="ADAL" clId="{1D9FA074-216A-4076-9E6A-3E88B72AF7FE}" dt="2025-02-18T14:23:20.101" v="1124"/>
        <pc:sldMkLst>
          <pc:docMk/>
          <pc:sldMk cId="3540770774" sldId="258"/>
        </pc:sldMkLst>
        <pc:spChg chg="add del mod">
          <ac:chgData name="Sharon Blokhuis - ZOA Netherlands" userId="1413a39f-ad9e-4b2f-8c37-b4f7e3d58926" providerId="ADAL" clId="{1D9FA074-216A-4076-9E6A-3E88B72AF7FE}" dt="2025-02-18T12:48:45.460" v="1043" actId="931"/>
          <ac:spMkLst>
            <pc:docMk/>
            <pc:sldMk cId="3540770774" sldId="258"/>
            <ac:spMk id="9" creationId="{517D98A6-F992-5FD8-DAA6-EFE30E12DAB8}"/>
          </ac:spMkLst>
        </pc:spChg>
        <pc:picChg chg="del">
          <ac:chgData name="Sharon Blokhuis - ZOA Netherlands" userId="1413a39f-ad9e-4b2f-8c37-b4f7e3d58926" providerId="ADAL" clId="{1D9FA074-216A-4076-9E6A-3E88B72AF7FE}" dt="2025-02-18T12:48:40.165" v="1042" actId="478"/>
          <ac:picMkLst>
            <pc:docMk/>
            <pc:sldMk cId="3540770774" sldId="258"/>
            <ac:picMk id="5" creationId="{F52B8EAB-2909-422A-BF37-3DE0C15B110B}"/>
          </ac:picMkLst>
        </pc:picChg>
        <pc:picChg chg="add mod ord">
          <ac:chgData name="Sharon Blokhuis - ZOA Netherlands" userId="1413a39f-ad9e-4b2f-8c37-b4f7e3d58926" providerId="ADAL" clId="{1D9FA074-216A-4076-9E6A-3E88B72AF7FE}" dt="2025-02-18T14:22:51.940" v="1118" actId="1036"/>
          <ac:picMkLst>
            <pc:docMk/>
            <pc:sldMk cId="3540770774" sldId="258"/>
            <ac:picMk id="12" creationId="{33F28F29-96EC-CBA1-B627-4271745BAD22}"/>
          </ac:picMkLst>
        </pc:picChg>
      </pc:sldChg>
      <pc:sldChg chg="modSp mod ord">
        <pc:chgData name="Sharon Blokhuis - ZOA Netherlands" userId="1413a39f-ad9e-4b2f-8c37-b4f7e3d58926" providerId="ADAL" clId="{1D9FA074-216A-4076-9E6A-3E88B72AF7FE}" dt="2025-02-18T14:23:21.690" v="1126"/>
        <pc:sldMkLst>
          <pc:docMk/>
          <pc:sldMk cId="39011613" sldId="259"/>
        </pc:sldMkLst>
        <pc:spChg chg="mod">
          <ac:chgData name="Sharon Blokhuis - ZOA Netherlands" userId="1413a39f-ad9e-4b2f-8c37-b4f7e3d58926" providerId="ADAL" clId="{1D9FA074-216A-4076-9E6A-3E88B72AF7FE}" dt="2025-02-17T09:23:50.914" v="1024" actId="207"/>
          <ac:spMkLst>
            <pc:docMk/>
            <pc:sldMk cId="39011613" sldId="259"/>
            <ac:spMk id="7" creationId="{8D802400-77B7-4C26-5B68-FE44C135CC52}"/>
          </ac:spMkLst>
        </pc:spChg>
      </pc:sldChg>
      <pc:sldChg chg="addSp delSp modSp mod">
        <pc:chgData name="Sharon Blokhuis - ZOA Netherlands" userId="1413a39f-ad9e-4b2f-8c37-b4f7e3d58926" providerId="ADAL" clId="{1D9FA074-216A-4076-9E6A-3E88B72AF7FE}" dt="2025-02-18T14:20:36.352" v="1093" actId="962"/>
        <pc:sldMkLst>
          <pc:docMk/>
          <pc:sldMk cId="4087032733" sldId="260"/>
        </pc:sldMkLst>
        <pc:spChg chg="add del mod">
          <ac:chgData name="Sharon Blokhuis - ZOA Netherlands" userId="1413a39f-ad9e-4b2f-8c37-b4f7e3d58926" providerId="ADAL" clId="{1D9FA074-216A-4076-9E6A-3E88B72AF7FE}" dt="2025-02-13T11:51:26.646" v="1018" actId="931"/>
          <ac:spMkLst>
            <pc:docMk/>
            <pc:sldMk cId="4087032733" sldId="260"/>
            <ac:spMk id="7" creationId="{30A0BE88-E9DA-A467-7E30-C70BC90F5FAE}"/>
          </ac:spMkLst>
        </pc:spChg>
        <pc:spChg chg="del">
          <ac:chgData name="Sharon Blokhuis - ZOA Netherlands" userId="1413a39f-ad9e-4b2f-8c37-b4f7e3d58926" providerId="ADAL" clId="{1D9FA074-216A-4076-9E6A-3E88B72AF7FE}" dt="2025-02-13T11:51:29.273" v="1021" actId="26606"/>
          <ac:spMkLst>
            <pc:docMk/>
            <pc:sldMk cId="4087032733" sldId="260"/>
            <ac:spMk id="10" creationId="{42A4FC2C-047E-45A5-965D-8E1E3BF09BC6}"/>
          </ac:spMkLst>
        </pc:spChg>
        <pc:spChg chg="add del mod">
          <ac:chgData name="Sharon Blokhuis - ZOA Netherlands" userId="1413a39f-ad9e-4b2f-8c37-b4f7e3d58926" providerId="ADAL" clId="{1D9FA074-216A-4076-9E6A-3E88B72AF7FE}" dt="2025-02-18T12:49:06.206" v="1050" actId="931"/>
          <ac:spMkLst>
            <pc:docMk/>
            <pc:sldMk cId="4087032733" sldId="260"/>
            <ac:spMk id="12" creationId="{16D27999-897D-6AA1-B754-414058B4D139}"/>
          </ac:spMkLst>
        </pc:spChg>
        <pc:spChg chg="add del">
          <ac:chgData name="Sharon Blokhuis - ZOA Netherlands" userId="1413a39f-ad9e-4b2f-8c37-b4f7e3d58926" providerId="ADAL" clId="{1D9FA074-216A-4076-9E6A-3E88B72AF7FE}" dt="2025-02-18T12:49:08.507" v="1053" actId="26606"/>
          <ac:spMkLst>
            <pc:docMk/>
            <pc:sldMk cId="4087032733" sldId="260"/>
            <ac:spMk id="15" creationId="{42A4FC2C-047E-45A5-965D-8E1E3BF09BC6}"/>
          </ac:spMkLst>
        </pc:spChg>
        <pc:spChg chg="add del mod">
          <ac:chgData name="Sharon Blokhuis - ZOA Netherlands" userId="1413a39f-ad9e-4b2f-8c37-b4f7e3d58926" providerId="ADAL" clId="{1D9FA074-216A-4076-9E6A-3E88B72AF7FE}" dt="2025-02-18T14:20:34.450" v="1090" actId="931"/>
          <ac:spMkLst>
            <pc:docMk/>
            <pc:sldMk cId="4087032733" sldId="260"/>
            <ac:spMk id="17" creationId="{7DD47309-FCD3-9CDB-E13B-D989F808FF35}"/>
          </ac:spMkLst>
        </pc:spChg>
        <pc:spChg chg="add del">
          <ac:chgData name="Sharon Blokhuis - ZOA Netherlands" userId="1413a39f-ad9e-4b2f-8c37-b4f7e3d58926" providerId="ADAL" clId="{1D9FA074-216A-4076-9E6A-3E88B72AF7FE}" dt="2025-02-18T14:20:36.277" v="1091" actId="26606"/>
          <ac:spMkLst>
            <pc:docMk/>
            <pc:sldMk cId="4087032733" sldId="260"/>
            <ac:spMk id="20" creationId="{42A4FC2C-047E-45A5-965D-8E1E3BF09BC6}"/>
          </ac:spMkLst>
        </pc:spChg>
        <pc:spChg chg="add">
          <ac:chgData name="Sharon Blokhuis - ZOA Netherlands" userId="1413a39f-ad9e-4b2f-8c37-b4f7e3d58926" providerId="ADAL" clId="{1D9FA074-216A-4076-9E6A-3E88B72AF7FE}" dt="2025-02-18T14:20:36.277" v="1091" actId="26606"/>
          <ac:spMkLst>
            <pc:docMk/>
            <pc:sldMk cId="4087032733" sldId="260"/>
            <ac:spMk id="25" creationId="{42A4FC2C-047E-45A5-965D-8E1E3BF09BC6}"/>
          </ac:spMkLst>
        </pc:spChg>
        <pc:picChg chg="del">
          <ac:chgData name="Sharon Blokhuis - ZOA Netherlands" userId="1413a39f-ad9e-4b2f-8c37-b4f7e3d58926" providerId="ADAL" clId="{1D9FA074-216A-4076-9E6A-3E88B72AF7FE}" dt="2025-02-13T11:50:30.736" v="952" actId="478"/>
          <ac:picMkLst>
            <pc:docMk/>
            <pc:sldMk cId="4087032733" sldId="260"/>
            <ac:picMk id="5" creationId="{32AA421F-B2BC-DBBC-5301-D510217F66D6}"/>
          </ac:picMkLst>
        </pc:picChg>
        <pc:picChg chg="add del mod">
          <ac:chgData name="Sharon Blokhuis - ZOA Netherlands" userId="1413a39f-ad9e-4b2f-8c37-b4f7e3d58926" providerId="ADAL" clId="{1D9FA074-216A-4076-9E6A-3E88B72AF7FE}" dt="2025-02-18T12:49:01.644" v="1049" actId="478"/>
          <ac:picMkLst>
            <pc:docMk/>
            <pc:sldMk cId="4087032733" sldId="260"/>
            <ac:picMk id="9" creationId="{8F4E23F1-5170-3994-A62B-93899AC84AA2}"/>
          </ac:picMkLst>
        </pc:picChg>
        <pc:picChg chg="add del mod">
          <ac:chgData name="Sharon Blokhuis - ZOA Netherlands" userId="1413a39f-ad9e-4b2f-8c37-b4f7e3d58926" providerId="ADAL" clId="{1D9FA074-216A-4076-9E6A-3E88B72AF7FE}" dt="2025-02-18T14:20:27.063" v="1089" actId="478"/>
          <ac:picMkLst>
            <pc:docMk/>
            <pc:sldMk cId="4087032733" sldId="260"/>
            <ac:picMk id="14" creationId="{2B0E75AB-D69C-554B-5FD0-4607A41A1C92}"/>
          </ac:picMkLst>
        </pc:picChg>
        <pc:picChg chg="add mod">
          <ac:chgData name="Sharon Blokhuis - ZOA Netherlands" userId="1413a39f-ad9e-4b2f-8c37-b4f7e3d58926" providerId="ADAL" clId="{1D9FA074-216A-4076-9E6A-3E88B72AF7FE}" dt="2025-02-18T14:20:36.352" v="1093" actId="962"/>
          <ac:picMkLst>
            <pc:docMk/>
            <pc:sldMk cId="4087032733" sldId="260"/>
            <ac:picMk id="19" creationId="{02411A87-283B-E7B3-0525-60E90664BF4F}"/>
          </ac:picMkLst>
        </pc:picChg>
      </pc:sldChg>
      <pc:sldChg chg="addSp delSp modSp new del mod setBg">
        <pc:chgData name="Sharon Blokhuis - ZOA Netherlands" userId="1413a39f-ad9e-4b2f-8c37-b4f7e3d58926" providerId="ADAL" clId="{1D9FA074-216A-4076-9E6A-3E88B72AF7FE}" dt="2025-02-18T14:13:17.744" v="1074" actId="47"/>
        <pc:sldMkLst>
          <pc:docMk/>
          <pc:sldMk cId="2397202089" sldId="262"/>
        </pc:sldMkLst>
        <pc:spChg chg="del">
          <ac:chgData name="Sharon Blokhuis - ZOA Netherlands" userId="1413a39f-ad9e-4b2f-8c37-b4f7e3d58926" providerId="ADAL" clId="{1D9FA074-216A-4076-9E6A-3E88B72AF7FE}" dt="2025-02-13T11:40:25.381" v="6" actId="26606"/>
          <ac:spMkLst>
            <pc:docMk/>
            <pc:sldMk cId="2397202089" sldId="262"/>
            <ac:spMk id="2" creationId="{4473099E-B5F0-4038-50FB-B4F0C5811129}"/>
          </ac:spMkLst>
        </pc:spChg>
        <pc:spChg chg="del">
          <ac:chgData name="Sharon Blokhuis - ZOA Netherlands" userId="1413a39f-ad9e-4b2f-8c37-b4f7e3d58926" providerId="ADAL" clId="{1D9FA074-216A-4076-9E6A-3E88B72AF7FE}" dt="2025-02-13T11:40:22.957" v="3" actId="931"/>
          <ac:spMkLst>
            <pc:docMk/>
            <pc:sldMk cId="2397202089" sldId="262"/>
            <ac:spMk id="3" creationId="{002879C1-249C-0BCD-0380-04739ED5BCEA}"/>
          </ac:spMkLst>
        </pc:spChg>
        <pc:spChg chg="add">
          <ac:chgData name="Sharon Blokhuis - ZOA Netherlands" userId="1413a39f-ad9e-4b2f-8c37-b4f7e3d58926" providerId="ADAL" clId="{1D9FA074-216A-4076-9E6A-3E88B72AF7FE}" dt="2025-02-13T11:40:25.381" v="6" actId="26606"/>
          <ac:spMkLst>
            <pc:docMk/>
            <pc:sldMk cId="2397202089" sldId="262"/>
            <ac:spMk id="10" creationId="{42A4FC2C-047E-45A5-965D-8E1E3BF09BC6}"/>
          </ac:spMkLst>
        </pc:spChg>
        <pc:picChg chg="add mod">
          <ac:chgData name="Sharon Blokhuis - ZOA Netherlands" userId="1413a39f-ad9e-4b2f-8c37-b4f7e3d58926" providerId="ADAL" clId="{1D9FA074-216A-4076-9E6A-3E88B72AF7FE}" dt="2025-02-13T11:40:25.381" v="6" actId="26606"/>
          <ac:picMkLst>
            <pc:docMk/>
            <pc:sldMk cId="2397202089" sldId="262"/>
            <ac:picMk id="5" creationId="{8C9ABFBD-08F3-CF5E-7B54-121EC9A9AF79}"/>
          </ac:picMkLst>
        </pc:picChg>
      </pc:sldChg>
      <pc:sldChg chg="addSp delSp modSp new mod setBg">
        <pc:chgData name="Sharon Blokhuis - ZOA Netherlands" userId="1413a39f-ad9e-4b2f-8c37-b4f7e3d58926" providerId="ADAL" clId="{1D9FA074-216A-4076-9E6A-3E88B72AF7FE}" dt="2025-02-18T14:21:00.558" v="1094" actId="207"/>
        <pc:sldMkLst>
          <pc:docMk/>
          <pc:sldMk cId="70254617" sldId="263"/>
        </pc:sldMkLst>
        <pc:spChg chg="del">
          <ac:chgData name="Sharon Blokhuis - ZOA Netherlands" userId="1413a39f-ad9e-4b2f-8c37-b4f7e3d58926" providerId="ADAL" clId="{1D9FA074-216A-4076-9E6A-3E88B72AF7FE}" dt="2025-02-13T11:40:34.276" v="10" actId="26606"/>
          <ac:spMkLst>
            <pc:docMk/>
            <pc:sldMk cId="70254617" sldId="263"/>
            <ac:spMk id="2" creationId="{70730A77-151A-652B-FDFD-E909E16AEE4F}"/>
          </ac:spMkLst>
        </pc:spChg>
        <pc:spChg chg="del">
          <ac:chgData name="Sharon Blokhuis - ZOA Netherlands" userId="1413a39f-ad9e-4b2f-8c37-b4f7e3d58926" providerId="ADAL" clId="{1D9FA074-216A-4076-9E6A-3E88B72AF7FE}" dt="2025-02-13T11:40:31.873" v="7" actId="931"/>
          <ac:spMkLst>
            <pc:docMk/>
            <pc:sldMk cId="70254617" sldId="263"/>
            <ac:spMk id="3" creationId="{D659707F-6404-2EF3-A855-BE8EAB8726D6}"/>
          </ac:spMkLst>
        </pc:spChg>
        <pc:spChg chg="add mod">
          <ac:chgData name="Sharon Blokhuis - ZOA Netherlands" userId="1413a39f-ad9e-4b2f-8c37-b4f7e3d58926" providerId="ADAL" clId="{1D9FA074-216A-4076-9E6A-3E88B72AF7FE}" dt="2025-02-18T14:21:00.558" v="1094" actId="207"/>
          <ac:spMkLst>
            <pc:docMk/>
            <pc:sldMk cId="70254617" sldId="263"/>
            <ac:spMk id="6" creationId="{F2D23AED-5450-F8CF-E480-18B88CB43E1D}"/>
          </ac:spMkLst>
        </pc:spChg>
        <pc:spChg chg="add mod">
          <ac:chgData name="Sharon Blokhuis - ZOA Netherlands" userId="1413a39f-ad9e-4b2f-8c37-b4f7e3d58926" providerId="ADAL" clId="{1D9FA074-216A-4076-9E6A-3E88B72AF7FE}" dt="2025-02-13T11:42:28.198" v="68"/>
          <ac:spMkLst>
            <pc:docMk/>
            <pc:sldMk cId="70254617" sldId="263"/>
            <ac:spMk id="7" creationId="{D446F1A3-A7B4-F5DD-0D00-42F4843878F3}"/>
          </ac:spMkLst>
        </pc:spChg>
        <pc:spChg chg="add del mod">
          <ac:chgData name="Sharon Blokhuis - ZOA Netherlands" userId="1413a39f-ad9e-4b2f-8c37-b4f7e3d58926" providerId="ADAL" clId="{1D9FA074-216A-4076-9E6A-3E88B72AF7FE}" dt="2025-02-18T12:49:27.055" v="1055" actId="931"/>
          <ac:spMkLst>
            <pc:docMk/>
            <pc:sldMk cId="70254617" sldId="263"/>
            <ac:spMk id="9" creationId="{DD9F435A-66F6-63BE-0C13-8408D2EDFBA7}"/>
          </ac:spMkLst>
        </pc:spChg>
        <pc:spChg chg="add">
          <ac:chgData name="Sharon Blokhuis - ZOA Netherlands" userId="1413a39f-ad9e-4b2f-8c37-b4f7e3d58926" providerId="ADAL" clId="{1D9FA074-216A-4076-9E6A-3E88B72AF7FE}" dt="2025-02-13T11:40:34.276" v="10" actId="26606"/>
          <ac:spMkLst>
            <pc:docMk/>
            <pc:sldMk cId="70254617" sldId="263"/>
            <ac:spMk id="10" creationId="{42A4FC2C-047E-45A5-965D-8E1E3BF09BC6}"/>
          </ac:spMkLst>
        </pc:spChg>
        <pc:picChg chg="add del mod">
          <ac:chgData name="Sharon Blokhuis - ZOA Netherlands" userId="1413a39f-ad9e-4b2f-8c37-b4f7e3d58926" providerId="ADAL" clId="{1D9FA074-216A-4076-9E6A-3E88B72AF7FE}" dt="2025-02-18T12:49:22.063" v="1054" actId="478"/>
          <ac:picMkLst>
            <pc:docMk/>
            <pc:sldMk cId="70254617" sldId="263"/>
            <ac:picMk id="5" creationId="{E86F7E78-0D7B-893B-09F5-9142FF41AAA7}"/>
          </ac:picMkLst>
        </pc:picChg>
        <pc:picChg chg="add mod ord">
          <ac:chgData name="Sharon Blokhuis - ZOA Netherlands" userId="1413a39f-ad9e-4b2f-8c37-b4f7e3d58926" providerId="ADAL" clId="{1D9FA074-216A-4076-9E6A-3E88B72AF7FE}" dt="2025-02-18T12:49:33.687" v="1060" actId="167"/>
          <ac:picMkLst>
            <pc:docMk/>
            <pc:sldMk cId="70254617" sldId="263"/>
            <ac:picMk id="12" creationId="{2FF1748C-1BB1-5373-46CC-9FC857DB623E}"/>
          </ac:picMkLst>
        </pc:picChg>
      </pc:sldChg>
      <pc:sldChg chg="addSp delSp modSp new mod ord setBg">
        <pc:chgData name="Sharon Blokhuis - ZOA Netherlands" userId="1413a39f-ad9e-4b2f-8c37-b4f7e3d58926" providerId="ADAL" clId="{1D9FA074-216A-4076-9E6A-3E88B72AF7FE}" dt="2025-02-18T14:13:26.082" v="1076"/>
        <pc:sldMkLst>
          <pc:docMk/>
          <pc:sldMk cId="3725206515" sldId="264"/>
        </pc:sldMkLst>
        <pc:spChg chg="del">
          <ac:chgData name="Sharon Blokhuis - ZOA Netherlands" userId="1413a39f-ad9e-4b2f-8c37-b4f7e3d58926" providerId="ADAL" clId="{1D9FA074-216A-4076-9E6A-3E88B72AF7FE}" dt="2025-02-13T11:40:43.473" v="14" actId="26606"/>
          <ac:spMkLst>
            <pc:docMk/>
            <pc:sldMk cId="3725206515" sldId="264"/>
            <ac:spMk id="2" creationId="{336F7177-C86F-33D7-1F90-FB0319871731}"/>
          </ac:spMkLst>
        </pc:spChg>
        <pc:spChg chg="del">
          <ac:chgData name="Sharon Blokhuis - ZOA Netherlands" userId="1413a39f-ad9e-4b2f-8c37-b4f7e3d58926" providerId="ADAL" clId="{1D9FA074-216A-4076-9E6A-3E88B72AF7FE}" dt="2025-02-13T11:40:41.317" v="11" actId="931"/>
          <ac:spMkLst>
            <pc:docMk/>
            <pc:sldMk cId="3725206515" sldId="264"/>
            <ac:spMk id="3" creationId="{AE7E6826-6CD7-D804-7980-5F4260A61A41}"/>
          </ac:spMkLst>
        </pc:spChg>
        <pc:spChg chg="add del mod">
          <ac:chgData name="Sharon Blokhuis - ZOA Netherlands" userId="1413a39f-ad9e-4b2f-8c37-b4f7e3d58926" providerId="ADAL" clId="{1D9FA074-216A-4076-9E6A-3E88B72AF7FE}" dt="2025-02-18T12:49:45.787" v="1062" actId="931"/>
          <ac:spMkLst>
            <pc:docMk/>
            <pc:sldMk cId="3725206515" sldId="264"/>
            <ac:spMk id="7" creationId="{168FF387-C534-FA71-670C-5A342CEA828A}"/>
          </ac:spMkLst>
        </pc:spChg>
        <pc:spChg chg="add del">
          <ac:chgData name="Sharon Blokhuis - ZOA Netherlands" userId="1413a39f-ad9e-4b2f-8c37-b4f7e3d58926" providerId="ADAL" clId="{1D9FA074-216A-4076-9E6A-3E88B72AF7FE}" dt="2025-02-18T12:49:47.768" v="1065" actId="26606"/>
          <ac:spMkLst>
            <pc:docMk/>
            <pc:sldMk cId="3725206515" sldId="264"/>
            <ac:spMk id="10" creationId="{42A4FC2C-047E-45A5-965D-8E1E3BF09BC6}"/>
          </ac:spMkLst>
        </pc:spChg>
        <pc:spChg chg="add">
          <ac:chgData name="Sharon Blokhuis - ZOA Netherlands" userId="1413a39f-ad9e-4b2f-8c37-b4f7e3d58926" providerId="ADAL" clId="{1D9FA074-216A-4076-9E6A-3E88B72AF7FE}" dt="2025-02-18T12:49:47.768" v="1065" actId="26606"/>
          <ac:spMkLst>
            <pc:docMk/>
            <pc:sldMk cId="3725206515" sldId="264"/>
            <ac:spMk id="15" creationId="{42A4FC2C-047E-45A5-965D-8E1E3BF09BC6}"/>
          </ac:spMkLst>
        </pc:spChg>
        <pc:picChg chg="add del mod">
          <ac:chgData name="Sharon Blokhuis - ZOA Netherlands" userId="1413a39f-ad9e-4b2f-8c37-b4f7e3d58926" providerId="ADAL" clId="{1D9FA074-216A-4076-9E6A-3E88B72AF7FE}" dt="2025-02-18T12:49:40.564" v="1061" actId="478"/>
          <ac:picMkLst>
            <pc:docMk/>
            <pc:sldMk cId="3725206515" sldId="264"/>
            <ac:picMk id="5" creationId="{AB7274AB-A96F-1C53-0AD6-8674DC07CB36}"/>
          </ac:picMkLst>
        </pc:picChg>
        <pc:picChg chg="add mod">
          <ac:chgData name="Sharon Blokhuis - ZOA Netherlands" userId="1413a39f-ad9e-4b2f-8c37-b4f7e3d58926" providerId="ADAL" clId="{1D9FA074-216A-4076-9E6A-3E88B72AF7FE}" dt="2025-02-18T12:49:47.768" v="1065" actId="26606"/>
          <ac:picMkLst>
            <pc:docMk/>
            <pc:sldMk cId="3725206515" sldId="264"/>
            <ac:picMk id="9" creationId="{326D36A2-36BE-494E-F825-6CFBC72C8DC4}"/>
          </ac:picMkLst>
        </pc:picChg>
      </pc:sldChg>
      <pc:sldChg chg="addSp delSp modSp new add del mod setBg">
        <pc:chgData name="Sharon Blokhuis - ZOA Netherlands" userId="1413a39f-ad9e-4b2f-8c37-b4f7e3d58926" providerId="ADAL" clId="{1D9FA074-216A-4076-9E6A-3E88B72AF7FE}" dt="2025-02-20T09:45:36.399" v="1137" actId="20577"/>
        <pc:sldMkLst>
          <pc:docMk/>
          <pc:sldMk cId="1614423376" sldId="265"/>
        </pc:sldMkLst>
        <pc:spChg chg="del">
          <ac:chgData name="Sharon Blokhuis - ZOA Netherlands" userId="1413a39f-ad9e-4b2f-8c37-b4f7e3d58926" providerId="ADAL" clId="{1D9FA074-216A-4076-9E6A-3E88B72AF7FE}" dt="2025-02-13T11:40:56.050" v="19" actId="26606"/>
          <ac:spMkLst>
            <pc:docMk/>
            <pc:sldMk cId="1614423376" sldId="265"/>
            <ac:spMk id="2" creationId="{9A6054B3-E7A4-CED3-8B37-DC5050120DCF}"/>
          </ac:spMkLst>
        </pc:spChg>
        <pc:spChg chg="del">
          <ac:chgData name="Sharon Blokhuis - ZOA Netherlands" userId="1413a39f-ad9e-4b2f-8c37-b4f7e3d58926" providerId="ADAL" clId="{1D9FA074-216A-4076-9E6A-3E88B72AF7FE}" dt="2025-02-13T11:40:53.791" v="16" actId="931"/>
          <ac:spMkLst>
            <pc:docMk/>
            <pc:sldMk cId="1614423376" sldId="265"/>
            <ac:spMk id="3" creationId="{0C6C9D04-DAAA-82F8-C8A1-7E30AEED4137}"/>
          </ac:spMkLst>
        </pc:spChg>
        <pc:spChg chg="add del mod">
          <ac:chgData name="Sharon Blokhuis - ZOA Netherlands" userId="1413a39f-ad9e-4b2f-8c37-b4f7e3d58926" providerId="ADAL" clId="{1D9FA074-216A-4076-9E6A-3E88B72AF7FE}" dt="2025-02-18T14:19:44.432" v="1080" actId="931"/>
          <ac:spMkLst>
            <pc:docMk/>
            <pc:sldMk cId="1614423376" sldId="265"/>
            <ac:spMk id="7" creationId="{C4D00054-86F7-D6FA-83F0-2F8036F28EF0}"/>
          </ac:spMkLst>
        </pc:spChg>
        <pc:spChg chg="add del">
          <ac:chgData name="Sharon Blokhuis - ZOA Netherlands" userId="1413a39f-ad9e-4b2f-8c37-b4f7e3d58926" providerId="ADAL" clId="{1D9FA074-216A-4076-9E6A-3E88B72AF7FE}" dt="2025-02-18T14:19:47.672" v="1083" actId="26606"/>
          <ac:spMkLst>
            <pc:docMk/>
            <pc:sldMk cId="1614423376" sldId="265"/>
            <ac:spMk id="10" creationId="{42A4FC2C-047E-45A5-965D-8E1E3BF09BC6}"/>
          </ac:spMkLst>
        </pc:spChg>
        <pc:spChg chg="add mod">
          <ac:chgData name="Sharon Blokhuis - ZOA Netherlands" userId="1413a39f-ad9e-4b2f-8c37-b4f7e3d58926" providerId="ADAL" clId="{1D9FA074-216A-4076-9E6A-3E88B72AF7FE}" dt="2025-02-20T09:45:36.399" v="1137" actId="20577"/>
          <ac:spMkLst>
            <pc:docMk/>
            <pc:sldMk cId="1614423376" sldId="265"/>
            <ac:spMk id="11" creationId="{6568301E-D555-7D7D-B5DA-39BADFAAADAA}"/>
          </ac:spMkLst>
        </pc:spChg>
        <pc:spChg chg="add">
          <ac:chgData name="Sharon Blokhuis - ZOA Netherlands" userId="1413a39f-ad9e-4b2f-8c37-b4f7e3d58926" providerId="ADAL" clId="{1D9FA074-216A-4076-9E6A-3E88B72AF7FE}" dt="2025-02-18T14:19:47.672" v="1083" actId="26606"/>
          <ac:spMkLst>
            <pc:docMk/>
            <pc:sldMk cId="1614423376" sldId="265"/>
            <ac:spMk id="15" creationId="{42A4FC2C-047E-45A5-965D-8E1E3BF09BC6}"/>
          </ac:spMkLst>
        </pc:spChg>
        <pc:picChg chg="add del mod">
          <ac:chgData name="Sharon Blokhuis - ZOA Netherlands" userId="1413a39f-ad9e-4b2f-8c37-b4f7e3d58926" providerId="ADAL" clId="{1D9FA074-216A-4076-9E6A-3E88B72AF7FE}" dt="2025-02-18T14:19:21.428" v="1079" actId="478"/>
          <ac:picMkLst>
            <pc:docMk/>
            <pc:sldMk cId="1614423376" sldId="265"/>
            <ac:picMk id="5" creationId="{A53F43F4-04B4-4B63-883B-346BE18A9A59}"/>
          </ac:picMkLst>
        </pc:picChg>
        <pc:picChg chg="add mod">
          <ac:chgData name="Sharon Blokhuis - ZOA Netherlands" userId="1413a39f-ad9e-4b2f-8c37-b4f7e3d58926" providerId="ADAL" clId="{1D9FA074-216A-4076-9E6A-3E88B72AF7FE}" dt="2025-02-18T14:19:47.672" v="1083" actId="26606"/>
          <ac:picMkLst>
            <pc:docMk/>
            <pc:sldMk cId="1614423376" sldId="265"/>
            <ac:picMk id="9" creationId="{0F3C536E-2F52-9B3C-9944-96BF077CAA6E}"/>
          </ac:picMkLst>
        </pc:picChg>
      </pc:sldChg>
      <pc:sldChg chg="addSp delSp modSp new mod setBg">
        <pc:chgData name="Sharon Blokhuis - ZOA Netherlands" userId="1413a39f-ad9e-4b2f-8c37-b4f7e3d58926" providerId="ADAL" clId="{1D9FA074-216A-4076-9E6A-3E88B72AF7FE}" dt="2025-02-20T09:45:29.365" v="1132" actId="20577"/>
        <pc:sldMkLst>
          <pc:docMk/>
          <pc:sldMk cId="812212499" sldId="266"/>
        </pc:sldMkLst>
        <pc:spChg chg="del">
          <ac:chgData name="Sharon Blokhuis - ZOA Netherlands" userId="1413a39f-ad9e-4b2f-8c37-b4f7e3d58926" providerId="ADAL" clId="{1D9FA074-216A-4076-9E6A-3E88B72AF7FE}" dt="2025-02-13T11:41:56.432" v="24" actId="26606"/>
          <ac:spMkLst>
            <pc:docMk/>
            <pc:sldMk cId="812212499" sldId="266"/>
            <ac:spMk id="2" creationId="{D2921A69-8A2F-FDD2-9D75-BFB4606DA42E}"/>
          </ac:spMkLst>
        </pc:spChg>
        <pc:spChg chg="del">
          <ac:chgData name="Sharon Blokhuis - ZOA Netherlands" userId="1413a39f-ad9e-4b2f-8c37-b4f7e3d58926" providerId="ADAL" clId="{1D9FA074-216A-4076-9E6A-3E88B72AF7FE}" dt="2025-02-13T11:41:54.350" v="21" actId="931"/>
          <ac:spMkLst>
            <pc:docMk/>
            <pc:sldMk cId="812212499" sldId="266"/>
            <ac:spMk id="3" creationId="{C889059F-DC61-85DF-BD2E-091616F4A91A}"/>
          </ac:spMkLst>
        </pc:spChg>
        <pc:spChg chg="add mod">
          <ac:chgData name="Sharon Blokhuis - ZOA Netherlands" userId="1413a39f-ad9e-4b2f-8c37-b4f7e3d58926" providerId="ADAL" clId="{1D9FA074-216A-4076-9E6A-3E88B72AF7FE}" dt="2025-02-20T09:45:29.365" v="1132" actId="20577"/>
          <ac:spMkLst>
            <pc:docMk/>
            <pc:sldMk cId="812212499" sldId="266"/>
            <ac:spMk id="6" creationId="{0C55B56D-7ADE-C5C7-805E-E0D3A9BF6064}"/>
          </ac:spMkLst>
        </pc:spChg>
        <pc:spChg chg="add">
          <ac:chgData name="Sharon Blokhuis - ZOA Netherlands" userId="1413a39f-ad9e-4b2f-8c37-b4f7e3d58926" providerId="ADAL" clId="{1D9FA074-216A-4076-9E6A-3E88B72AF7FE}" dt="2025-02-13T11:41:56.432" v="24" actId="26606"/>
          <ac:spMkLst>
            <pc:docMk/>
            <pc:sldMk cId="812212499" sldId="266"/>
            <ac:spMk id="10" creationId="{42A4FC2C-047E-45A5-965D-8E1E3BF09BC6}"/>
          </ac:spMkLst>
        </pc:spChg>
        <pc:picChg chg="add mod">
          <ac:chgData name="Sharon Blokhuis - ZOA Netherlands" userId="1413a39f-ad9e-4b2f-8c37-b4f7e3d58926" providerId="ADAL" clId="{1D9FA074-216A-4076-9E6A-3E88B72AF7FE}" dt="2025-02-13T11:51:02.739" v="1009" actId="14100"/>
          <ac:picMkLst>
            <pc:docMk/>
            <pc:sldMk cId="812212499" sldId="266"/>
            <ac:picMk id="5" creationId="{29F22D89-2C24-7EC4-9185-78A03DE85EB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BF0AA-F751-DC22-5BE2-4B3B5CAB99F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C3AA4EB-0CF9-011A-84E6-3F22A4EBA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1761308-F3E1-B60B-F62F-982E9624C5F2}"/>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5" name="Tijdelijke aanduiding voor voettekst 4">
            <a:extLst>
              <a:ext uri="{FF2B5EF4-FFF2-40B4-BE49-F238E27FC236}">
                <a16:creationId xmlns:a16="http://schemas.microsoft.com/office/drawing/2014/main" id="{AB0F4971-6FA6-9CD8-1440-6325280697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A89439-FAB4-435C-E528-4A7C3B9437A9}"/>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223134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A1F1B-9FDE-DCEE-65F5-B264EC833AA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D7C9D2-41BD-BB0F-1A4D-4B5787A87F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BB0503-21F0-D30C-13F1-061727EF7075}"/>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5" name="Tijdelijke aanduiding voor voettekst 4">
            <a:extLst>
              <a:ext uri="{FF2B5EF4-FFF2-40B4-BE49-F238E27FC236}">
                <a16:creationId xmlns:a16="http://schemas.microsoft.com/office/drawing/2014/main" id="{E097F5AB-5591-57DB-3359-E836B6500B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5457CE-375C-839A-7FBA-CBEDC867B980}"/>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352013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3699D74-8C1C-792E-F275-3846423C53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0EA7021-0CAD-C028-594E-CA58929789D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C94871-C15F-FE4F-B1BD-07143F2CB9C9}"/>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5" name="Tijdelijke aanduiding voor voettekst 4">
            <a:extLst>
              <a:ext uri="{FF2B5EF4-FFF2-40B4-BE49-F238E27FC236}">
                <a16:creationId xmlns:a16="http://schemas.microsoft.com/office/drawing/2014/main" id="{66283DE9-5B06-07BC-E986-36A8FCDACD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09B325-B087-2EBB-6406-FB6D03EF8683}"/>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31439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51012-32F2-3F68-25BB-8E9C13CF4F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E1B0A3-C74B-FD8B-09E7-ED8D396685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422C23-453D-6BE0-01ED-7B7BCB536D38}"/>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5" name="Tijdelijke aanduiding voor voettekst 4">
            <a:extLst>
              <a:ext uri="{FF2B5EF4-FFF2-40B4-BE49-F238E27FC236}">
                <a16:creationId xmlns:a16="http://schemas.microsoft.com/office/drawing/2014/main" id="{4E739258-2C0E-AEF7-C1E7-DC098F4620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B0B2D0-1E8D-D570-97B2-70A38CA0ABDE}"/>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394505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BD3DD-3BA3-1D1C-34DF-DC03C41D41A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725D67E-C599-92FC-D67A-A852CBF742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BD56FB2-51B8-4EBA-BFAD-D10302883884}"/>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5" name="Tijdelijke aanduiding voor voettekst 4">
            <a:extLst>
              <a:ext uri="{FF2B5EF4-FFF2-40B4-BE49-F238E27FC236}">
                <a16:creationId xmlns:a16="http://schemas.microsoft.com/office/drawing/2014/main" id="{CD325F5F-D912-F5CA-6152-9C8B68D74A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1823A9-9316-F074-AB0B-18A7509696AB}"/>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398282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12DC4-5B14-CB4F-BA92-E2669B2AC6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6C4400-BB59-2AEC-036F-536F3EDDC1B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A233191-AC1B-888F-3934-87448FE4550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B8272C9-04B6-9539-C33F-8456D7A27F16}"/>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6" name="Tijdelijke aanduiding voor voettekst 5">
            <a:extLst>
              <a:ext uri="{FF2B5EF4-FFF2-40B4-BE49-F238E27FC236}">
                <a16:creationId xmlns:a16="http://schemas.microsoft.com/office/drawing/2014/main" id="{8096A457-DD4C-9D14-518D-B0AB18006F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1BB572-BCB8-04D3-9047-A8ADA2743863}"/>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291204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DE387-1CFE-B8FE-C4E2-611CFA7CCC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2620A0E-E23A-43D4-928B-460D5BEB0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25C53D2-9D35-4603-715A-9A0BF27283F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AF16B1-DD7B-1245-70F6-4D9B0510E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250FFED-AF03-5D3B-47E8-204149FC394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5E4C836-367C-2831-9233-81FD532B2E4E}"/>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8" name="Tijdelijke aanduiding voor voettekst 7">
            <a:extLst>
              <a:ext uri="{FF2B5EF4-FFF2-40B4-BE49-F238E27FC236}">
                <a16:creationId xmlns:a16="http://schemas.microsoft.com/office/drawing/2014/main" id="{9613AF3E-8162-C2EB-ED49-E9253A47C44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C307F5D-9AAD-785D-85EB-C92CF5C0A891}"/>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260636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23E25-93BE-D2BA-7849-E3F8633885B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C0E0107-78BD-041D-DC58-98B1F39AB2C5}"/>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4" name="Tijdelijke aanduiding voor voettekst 3">
            <a:extLst>
              <a:ext uri="{FF2B5EF4-FFF2-40B4-BE49-F238E27FC236}">
                <a16:creationId xmlns:a16="http://schemas.microsoft.com/office/drawing/2014/main" id="{3B58B60A-354C-B355-C50B-0E8F115D0F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B4785AE-538D-2366-C848-92FA14DFE5A1}"/>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364538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C6FAC5-5728-ECE8-A7F7-B5EAC308C8CE}"/>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3" name="Tijdelijke aanduiding voor voettekst 2">
            <a:extLst>
              <a:ext uri="{FF2B5EF4-FFF2-40B4-BE49-F238E27FC236}">
                <a16:creationId xmlns:a16="http://schemas.microsoft.com/office/drawing/2014/main" id="{8219796E-6AD7-5213-AA05-36DDED0A408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E3B1B96-5116-D4CE-6825-E982B02EF966}"/>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246060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B1B51-0CAB-3152-BC06-3A7D0085AD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9065C69-059D-81AD-7C74-1EC95F2D1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9A46C1C-7A53-CC9D-77DF-24B940C6F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B95FF05-7CBD-A983-7F60-B9437BD68619}"/>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6" name="Tijdelijke aanduiding voor voettekst 5">
            <a:extLst>
              <a:ext uri="{FF2B5EF4-FFF2-40B4-BE49-F238E27FC236}">
                <a16:creationId xmlns:a16="http://schemas.microsoft.com/office/drawing/2014/main" id="{F15429AA-6E52-00EF-094D-C567EFA52D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FA2956-4AA1-F9CC-C606-FE30024D2176}"/>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148326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7243B-A1A3-7870-2F80-A8CF43C57C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4BDB927-A449-B8BD-F187-6FCB0F1C25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602117-C73A-FC48-FE4F-1AE646017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B0F8FB-7A75-0176-D4E1-E04BCA63844A}"/>
              </a:ext>
            </a:extLst>
          </p:cNvPr>
          <p:cNvSpPr>
            <a:spLocks noGrp="1"/>
          </p:cNvSpPr>
          <p:nvPr>
            <p:ph type="dt" sz="half" idx="10"/>
          </p:nvPr>
        </p:nvSpPr>
        <p:spPr/>
        <p:txBody>
          <a:bodyPr/>
          <a:lstStyle/>
          <a:p>
            <a:fld id="{AC01E0C6-AF46-46D5-847A-C09B8F56CBD5}" type="datetimeFigureOut">
              <a:rPr lang="nl-NL" smtClean="0"/>
              <a:t>13-2-2025</a:t>
            </a:fld>
            <a:endParaRPr lang="nl-NL"/>
          </a:p>
        </p:txBody>
      </p:sp>
      <p:sp>
        <p:nvSpPr>
          <p:cNvPr id="6" name="Tijdelijke aanduiding voor voettekst 5">
            <a:extLst>
              <a:ext uri="{FF2B5EF4-FFF2-40B4-BE49-F238E27FC236}">
                <a16:creationId xmlns:a16="http://schemas.microsoft.com/office/drawing/2014/main" id="{F00BA858-51C9-42B7-6E14-5B236F6471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75AAFF-B02C-2D6C-E784-D4277275F033}"/>
              </a:ext>
            </a:extLst>
          </p:cNvPr>
          <p:cNvSpPr>
            <a:spLocks noGrp="1"/>
          </p:cNvSpPr>
          <p:nvPr>
            <p:ph type="sldNum" sz="quarter" idx="12"/>
          </p:nvPr>
        </p:nvSpPr>
        <p:spPr/>
        <p:txBody>
          <a:bodyPr/>
          <a:lstStyle/>
          <a:p>
            <a:fld id="{D0D496E5-F697-428A-88DE-D8DEEE359201}" type="slidenum">
              <a:rPr lang="nl-NL" smtClean="0"/>
              <a:t>‹nr.›</a:t>
            </a:fld>
            <a:endParaRPr lang="nl-NL"/>
          </a:p>
        </p:txBody>
      </p:sp>
    </p:spTree>
    <p:extLst>
      <p:ext uri="{BB962C8B-B14F-4D97-AF65-F5344CB8AC3E}">
        <p14:creationId xmlns:p14="http://schemas.microsoft.com/office/powerpoint/2010/main" val="157418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E0C7BE-5CFD-6980-A615-DCF130B01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7AF0311-BE4F-9DE1-2885-5CA41C9E4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7A1451-BC4C-B5D9-DD6E-BAD8EBB31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01E0C6-AF46-46D5-847A-C09B8F56CBD5}" type="datetimeFigureOut">
              <a:rPr lang="nl-NL" smtClean="0"/>
              <a:t>13-2-2025</a:t>
            </a:fld>
            <a:endParaRPr lang="nl-NL"/>
          </a:p>
        </p:txBody>
      </p:sp>
      <p:sp>
        <p:nvSpPr>
          <p:cNvPr id="5" name="Tijdelijke aanduiding voor voettekst 4">
            <a:extLst>
              <a:ext uri="{FF2B5EF4-FFF2-40B4-BE49-F238E27FC236}">
                <a16:creationId xmlns:a16="http://schemas.microsoft.com/office/drawing/2014/main" id="{6DC717CE-C937-3C84-18E8-96F527F52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D7350F3-1D5E-1566-58B7-FAEF0A6EE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D496E5-F697-428A-88DE-D8DEEE359201}" type="slidenum">
              <a:rPr lang="nl-NL" smtClean="0"/>
              <a:t>‹nr.›</a:t>
            </a:fld>
            <a:endParaRPr lang="nl-NL"/>
          </a:p>
        </p:txBody>
      </p:sp>
    </p:spTree>
    <p:extLst>
      <p:ext uri="{BB962C8B-B14F-4D97-AF65-F5344CB8AC3E}">
        <p14:creationId xmlns:p14="http://schemas.microsoft.com/office/powerpoint/2010/main" val="1745283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5B58C-56A7-0040-613A-B2006064E8D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22BF7F2-29AC-9C7B-E646-88D42787E15A}"/>
              </a:ext>
            </a:extLst>
          </p:cNvPr>
          <p:cNvSpPr>
            <a:spLocks noGrp="1"/>
          </p:cNvSpPr>
          <p:nvPr>
            <p:ph type="subTitle" idx="1"/>
          </p:nvPr>
        </p:nvSpPr>
        <p:spPr/>
        <p:txBody>
          <a:bodyPr/>
          <a:lstStyle/>
          <a:p>
            <a:endParaRPr lang="nl-NL"/>
          </a:p>
        </p:txBody>
      </p:sp>
      <p:pic>
        <p:nvPicPr>
          <p:cNvPr id="11" name="Afbeelding 10" descr="Afbeelding met kleding, tekst, Menselijk gezicht, persoon&#10;&#10;Automatisch gegenereerde beschrijving">
            <a:extLst>
              <a:ext uri="{FF2B5EF4-FFF2-40B4-BE49-F238E27FC236}">
                <a16:creationId xmlns:a16="http://schemas.microsoft.com/office/drawing/2014/main" id="{9B6C243F-FF9C-45C9-FD48-57BFED189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460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 schermopname, Lettertype, wit&#10;&#10;Automatisch gegenereerde beschrijving">
            <a:extLst>
              <a:ext uri="{FF2B5EF4-FFF2-40B4-BE49-F238E27FC236}">
                <a16:creationId xmlns:a16="http://schemas.microsoft.com/office/drawing/2014/main" id="{29F22D89-2C24-7EC4-9185-78A03DE85E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kstvak 5">
            <a:extLst>
              <a:ext uri="{FF2B5EF4-FFF2-40B4-BE49-F238E27FC236}">
                <a16:creationId xmlns:a16="http://schemas.microsoft.com/office/drawing/2014/main" id="{0C55B56D-7ADE-C5C7-805E-E0D3A9BF6064}"/>
              </a:ext>
            </a:extLst>
          </p:cNvPr>
          <p:cNvSpPr txBox="1"/>
          <p:nvPr/>
        </p:nvSpPr>
        <p:spPr>
          <a:xfrm>
            <a:off x="1016000" y="2021840"/>
            <a:ext cx="9133840" cy="954107"/>
          </a:xfrm>
          <a:prstGeom prst="rect">
            <a:avLst/>
          </a:prstGeom>
          <a:noFill/>
        </p:spPr>
        <p:txBody>
          <a:bodyPr wrap="square" rtlCol="0">
            <a:spAutoFit/>
          </a:bodyPr>
          <a:lstStyle/>
          <a:p>
            <a:r>
              <a:rPr lang="nl-NL" sz="2800" dirty="0"/>
              <a:t>Deze sheet kan je helemaal aanpassen naar hoe jij het mooi of fijn vindt.</a:t>
            </a:r>
          </a:p>
        </p:txBody>
      </p:sp>
    </p:spTree>
    <p:extLst>
      <p:ext uri="{BB962C8B-B14F-4D97-AF65-F5344CB8AC3E}">
        <p14:creationId xmlns:p14="http://schemas.microsoft.com/office/powerpoint/2010/main" val="81221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ijdelijke aanduiding voor inhoud 11" descr="Afbeelding met Menselijk gezicht, schermopname, persoon, kind&#10;&#10;Automatisch gegenereerde beschrijving">
            <a:extLst>
              <a:ext uri="{FF2B5EF4-FFF2-40B4-BE49-F238E27FC236}">
                <a16:creationId xmlns:a16="http://schemas.microsoft.com/office/drawing/2014/main" id="{2E7E2161-25C3-5712-87EC-45619D3967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kstvak 5">
            <a:extLst>
              <a:ext uri="{FF2B5EF4-FFF2-40B4-BE49-F238E27FC236}">
                <a16:creationId xmlns:a16="http://schemas.microsoft.com/office/drawing/2014/main" id="{E69109A7-F3FB-4CAF-18CC-52F76FFC63EC}"/>
              </a:ext>
            </a:extLst>
          </p:cNvPr>
          <p:cNvSpPr txBox="1"/>
          <p:nvPr/>
        </p:nvSpPr>
        <p:spPr>
          <a:xfrm>
            <a:off x="792480" y="1666240"/>
            <a:ext cx="6583680" cy="523220"/>
          </a:xfrm>
          <a:prstGeom prst="rect">
            <a:avLst/>
          </a:prstGeom>
          <a:noFill/>
        </p:spPr>
        <p:txBody>
          <a:bodyPr wrap="square" rtlCol="0">
            <a:spAutoFit/>
          </a:bodyPr>
          <a:lstStyle/>
          <a:p>
            <a:r>
              <a:rPr lang="nl-NL" sz="2800" b="1" dirty="0">
                <a:solidFill>
                  <a:schemeClr val="bg1"/>
                </a:solidFill>
              </a:rPr>
              <a:t>Zo gebruik je deze PowerPoint</a:t>
            </a:r>
          </a:p>
        </p:txBody>
      </p:sp>
      <p:sp>
        <p:nvSpPr>
          <p:cNvPr id="7" name="Tekstvak 6">
            <a:extLst>
              <a:ext uri="{FF2B5EF4-FFF2-40B4-BE49-F238E27FC236}">
                <a16:creationId xmlns:a16="http://schemas.microsoft.com/office/drawing/2014/main" id="{421AACFC-EA09-28CE-F62E-DF5789ECA6B6}"/>
              </a:ext>
            </a:extLst>
          </p:cNvPr>
          <p:cNvSpPr txBox="1"/>
          <p:nvPr/>
        </p:nvSpPr>
        <p:spPr>
          <a:xfrm>
            <a:off x="792480" y="2550160"/>
            <a:ext cx="7162800" cy="3477875"/>
          </a:xfrm>
          <a:prstGeom prst="rect">
            <a:avLst/>
          </a:prstGeom>
          <a:noFill/>
        </p:spPr>
        <p:txBody>
          <a:bodyPr wrap="square" rtlCol="0">
            <a:spAutoFit/>
          </a:bodyPr>
          <a:lstStyle/>
          <a:p>
            <a:r>
              <a:rPr lang="nl-NL" sz="2000" dirty="0"/>
              <a:t>Deze PowerPoint kan je gebruiken voor jouw spreekbeurt. Vul de PowerPoint met informatie die jij belangrijk vindt. Je kan zelf kiezen welke sheets je gebruikt en in welke volgorde. Sommige sheets (bijvoorbeeld deze waarin je tekst kan zetten) kan je ook meerdere keren gebruiken. De sheets die je niet wilt gebruiken kan je verwijderen. Aan het eind van de PowerPoint vind je nog een sheet die helemaal leeg is. Die kan je zo vaak als je wilt kopiëren en maken zoals jij het mooi vindt.</a:t>
            </a:r>
          </a:p>
          <a:p>
            <a:endParaRPr lang="nl-NL" sz="2000" dirty="0"/>
          </a:p>
          <a:p>
            <a:r>
              <a:rPr lang="nl-NL" sz="2000" dirty="0"/>
              <a:t>					Heel veel succes!</a:t>
            </a:r>
          </a:p>
          <a:p>
            <a:endParaRPr lang="nl-NL" sz="2000" dirty="0"/>
          </a:p>
        </p:txBody>
      </p:sp>
    </p:spTree>
    <p:extLst>
      <p:ext uri="{BB962C8B-B14F-4D97-AF65-F5344CB8AC3E}">
        <p14:creationId xmlns:p14="http://schemas.microsoft.com/office/powerpoint/2010/main" val="200962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ekst, kaart&#10;&#10;Automatisch gegenereerde beschrijving">
            <a:extLst>
              <a:ext uri="{FF2B5EF4-FFF2-40B4-BE49-F238E27FC236}">
                <a16:creationId xmlns:a16="http://schemas.microsoft.com/office/drawing/2014/main" id="{89A65C48-B783-72D8-7F00-883E5AD454B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87968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ijdelijke aanduiding voor inhoud 11" descr="Afbeelding met kleding, persoon, peuter, Menselijk gezicht&#10;&#10;Automatisch gegenereerde beschrijving">
            <a:extLst>
              <a:ext uri="{FF2B5EF4-FFF2-40B4-BE49-F238E27FC236}">
                <a16:creationId xmlns:a16="http://schemas.microsoft.com/office/drawing/2014/main" id="{33F28F29-96EC-CBA1-B627-4271745BAD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46"/>
            <a:ext cx="12192000" cy="6858000"/>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kstvak 5">
            <a:extLst>
              <a:ext uri="{FF2B5EF4-FFF2-40B4-BE49-F238E27FC236}">
                <a16:creationId xmlns:a16="http://schemas.microsoft.com/office/drawing/2014/main" id="{54E349F6-76BE-A5D3-08AD-4536FE6D36A6}"/>
              </a:ext>
            </a:extLst>
          </p:cNvPr>
          <p:cNvSpPr txBox="1"/>
          <p:nvPr/>
        </p:nvSpPr>
        <p:spPr>
          <a:xfrm>
            <a:off x="792480" y="2621280"/>
            <a:ext cx="6583680" cy="1631216"/>
          </a:xfrm>
          <a:prstGeom prst="rect">
            <a:avLst/>
          </a:prstGeom>
          <a:noFill/>
        </p:spPr>
        <p:txBody>
          <a:bodyPr wrap="square" rtlCol="0">
            <a:spAutoFit/>
          </a:bodyPr>
          <a:lstStyle/>
          <a:p>
            <a:r>
              <a:rPr lang="nl-NL" sz="2000" dirty="0"/>
              <a:t>Hier kan je zelf tekst typen</a:t>
            </a:r>
          </a:p>
          <a:p>
            <a:pPr marL="342900" indent="-342900">
              <a:buFont typeface="Arial" panose="020B0604020202020204" pitchFamily="34" charset="0"/>
              <a:buChar char="•"/>
            </a:pPr>
            <a:r>
              <a:rPr lang="nl-NL" sz="2000" dirty="0"/>
              <a:t>Hier kan je zelf tekst typen</a:t>
            </a:r>
          </a:p>
          <a:p>
            <a:pPr marL="342900" indent="-342900">
              <a:buFont typeface="Arial" panose="020B0604020202020204" pitchFamily="34" charset="0"/>
              <a:buChar char="•"/>
            </a:pPr>
            <a:r>
              <a:rPr lang="nl-NL" sz="2000" dirty="0"/>
              <a:t>Hier kan je zelf tekst typen</a:t>
            </a:r>
          </a:p>
          <a:p>
            <a:pPr marL="285750" indent="-285750">
              <a:buFontTx/>
              <a:buChar char="-"/>
            </a:pPr>
            <a:endParaRPr lang="nl-NL" sz="2000" dirty="0"/>
          </a:p>
          <a:p>
            <a:r>
              <a:rPr lang="nl-NL" sz="2000" dirty="0"/>
              <a:t>Hier kan je zelf tekst typen</a:t>
            </a:r>
          </a:p>
        </p:txBody>
      </p:sp>
      <p:sp>
        <p:nvSpPr>
          <p:cNvPr id="7" name="Tekstvak 6">
            <a:extLst>
              <a:ext uri="{FF2B5EF4-FFF2-40B4-BE49-F238E27FC236}">
                <a16:creationId xmlns:a16="http://schemas.microsoft.com/office/drawing/2014/main" id="{E3D30925-5123-FB62-04F3-BA8085688126}"/>
              </a:ext>
            </a:extLst>
          </p:cNvPr>
          <p:cNvSpPr txBox="1"/>
          <p:nvPr/>
        </p:nvSpPr>
        <p:spPr>
          <a:xfrm>
            <a:off x="792480" y="1666240"/>
            <a:ext cx="6583680" cy="523220"/>
          </a:xfrm>
          <a:prstGeom prst="rect">
            <a:avLst/>
          </a:prstGeom>
          <a:noFill/>
        </p:spPr>
        <p:txBody>
          <a:bodyPr wrap="square" rtlCol="0">
            <a:spAutoFit/>
          </a:bodyPr>
          <a:lstStyle/>
          <a:p>
            <a:r>
              <a:rPr lang="nl-NL" sz="2800" b="1" dirty="0"/>
              <a:t>Hier kan je een titel neerzetten</a:t>
            </a:r>
          </a:p>
        </p:txBody>
      </p:sp>
    </p:spTree>
    <p:extLst>
      <p:ext uri="{BB962C8B-B14F-4D97-AF65-F5344CB8AC3E}">
        <p14:creationId xmlns:p14="http://schemas.microsoft.com/office/powerpoint/2010/main" val="354077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Tijdelijke aanduiding voor inhoud 18" descr="Afbeelding met tekst, kleding, schermopname, persoon&#10;&#10;Automatisch gegenereerde beschrijving">
            <a:extLst>
              <a:ext uri="{FF2B5EF4-FFF2-40B4-BE49-F238E27FC236}">
                <a16:creationId xmlns:a16="http://schemas.microsoft.com/office/drawing/2014/main" id="{02411A87-283B-E7B3-0525-60E90664BF4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08703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kleding, persoon, schermopname, schoeisel&#10;&#10;Automatisch gegenereerde beschrijving">
            <a:extLst>
              <a:ext uri="{FF2B5EF4-FFF2-40B4-BE49-F238E27FC236}">
                <a16:creationId xmlns:a16="http://schemas.microsoft.com/office/drawing/2014/main" id="{127825B5-1EDE-93A5-C63A-A43612B8084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kstvak 5">
            <a:extLst>
              <a:ext uri="{FF2B5EF4-FFF2-40B4-BE49-F238E27FC236}">
                <a16:creationId xmlns:a16="http://schemas.microsoft.com/office/drawing/2014/main" id="{048C718B-B963-13F7-4E56-1C35BA8395BC}"/>
              </a:ext>
            </a:extLst>
          </p:cNvPr>
          <p:cNvSpPr txBox="1"/>
          <p:nvPr/>
        </p:nvSpPr>
        <p:spPr>
          <a:xfrm>
            <a:off x="792480" y="2621280"/>
            <a:ext cx="6583680" cy="1631216"/>
          </a:xfrm>
          <a:prstGeom prst="rect">
            <a:avLst/>
          </a:prstGeom>
          <a:noFill/>
        </p:spPr>
        <p:txBody>
          <a:bodyPr wrap="square" rtlCol="0">
            <a:spAutoFit/>
          </a:bodyPr>
          <a:lstStyle/>
          <a:p>
            <a:r>
              <a:rPr lang="nl-NL" sz="2000" dirty="0"/>
              <a:t>Hier kan je zelf tekst typen</a:t>
            </a:r>
          </a:p>
          <a:p>
            <a:pPr marL="342900" indent="-342900">
              <a:buFont typeface="Arial" panose="020B0604020202020204" pitchFamily="34" charset="0"/>
              <a:buChar char="•"/>
            </a:pPr>
            <a:r>
              <a:rPr lang="nl-NL" sz="2000" dirty="0"/>
              <a:t>Hier kan je zelf tekst typen</a:t>
            </a:r>
          </a:p>
          <a:p>
            <a:pPr marL="342900" indent="-342900">
              <a:buFont typeface="Arial" panose="020B0604020202020204" pitchFamily="34" charset="0"/>
              <a:buChar char="•"/>
            </a:pPr>
            <a:r>
              <a:rPr lang="nl-NL" sz="2000" dirty="0"/>
              <a:t>Hier kan je zelf tekst typen</a:t>
            </a:r>
          </a:p>
          <a:p>
            <a:pPr marL="285750" indent="-285750">
              <a:buFontTx/>
              <a:buChar char="-"/>
            </a:pPr>
            <a:endParaRPr lang="nl-NL" sz="2000" dirty="0"/>
          </a:p>
          <a:p>
            <a:r>
              <a:rPr lang="nl-NL" sz="2000" dirty="0"/>
              <a:t>Hier kan je zelf tekst typen</a:t>
            </a:r>
          </a:p>
        </p:txBody>
      </p:sp>
      <p:sp>
        <p:nvSpPr>
          <p:cNvPr id="7" name="Tekstvak 6">
            <a:extLst>
              <a:ext uri="{FF2B5EF4-FFF2-40B4-BE49-F238E27FC236}">
                <a16:creationId xmlns:a16="http://schemas.microsoft.com/office/drawing/2014/main" id="{8D802400-77B7-4C26-5B68-FE44C135CC52}"/>
              </a:ext>
            </a:extLst>
          </p:cNvPr>
          <p:cNvSpPr txBox="1"/>
          <p:nvPr/>
        </p:nvSpPr>
        <p:spPr>
          <a:xfrm>
            <a:off x="792480" y="1666240"/>
            <a:ext cx="6583680" cy="523220"/>
          </a:xfrm>
          <a:prstGeom prst="rect">
            <a:avLst/>
          </a:prstGeom>
          <a:noFill/>
        </p:spPr>
        <p:txBody>
          <a:bodyPr wrap="square" rtlCol="0">
            <a:spAutoFit/>
          </a:bodyPr>
          <a:lstStyle/>
          <a:p>
            <a:r>
              <a:rPr lang="nl-NL" sz="2800" b="1" dirty="0">
                <a:solidFill>
                  <a:schemeClr val="bg1"/>
                </a:solidFill>
              </a:rPr>
              <a:t>Hier kan je een titel neerzetten</a:t>
            </a:r>
          </a:p>
        </p:txBody>
      </p:sp>
    </p:spTree>
    <p:extLst>
      <p:ext uri="{BB962C8B-B14F-4D97-AF65-F5344CB8AC3E}">
        <p14:creationId xmlns:p14="http://schemas.microsoft.com/office/powerpoint/2010/main" val="3901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Tijdelijke aanduiding voor inhoud 8" descr="Afbeelding met schermopname, grafische vormgeving, tekst&#10;&#10;Automatisch gegenereerde beschrijving">
            <a:extLst>
              <a:ext uri="{FF2B5EF4-FFF2-40B4-BE49-F238E27FC236}">
                <a16:creationId xmlns:a16="http://schemas.microsoft.com/office/drawing/2014/main" id="{326D36A2-36BE-494E-F825-6CFBC72C8D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72520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ijdelijke aanduiding voor inhoud 11" descr="Afbeelding met kleding, schermopname, tekst, persoon&#10;&#10;Automatisch gegenereerde beschrijving">
            <a:extLst>
              <a:ext uri="{FF2B5EF4-FFF2-40B4-BE49-F238E27FC236}">
                <a16:creationId xmlns:a16="http://schemas.microsoft.com/office/drawing/2014/main" id="{2FF1748C-1BB1-5373-46CC-9FC857DB62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kstvak 5">
            <a:extLst>
              <a:ext uri="{FF2B5EF4-FFF2-40B4-BE49-F238E27FC236}">
                <a16:creationId xmlns:a16="http://schemas.microsoft.com/office/drawing/2014/main" id="{F2D23AED-5450-F8CF-E480-18B88CB43E1D}"/>
              </a:ext>
            </a:extLst>
          </p:cNvPr>
          <p:cNvSpPr txBox="1"/>
          <p:nvPr/>
        </p:nvSpPr>
        <p:spPr>
          <a:xfrm>
            <a:off x="792480" y="1666240"/>
            <a:ext cx="6583680" cy="523220"/>
          </a:xfrm>
          <a:prstGeom prst="rect">
            <a:avLst/>
          </a:prstGeom>
          <a:noFill/>
        </p:spPr>
        <p:txBody>
          <a:bodyPr wrap="square" rtlCol="0">
            <a:spAutoFit/>
          </a:bodyPr>
          <a:lstStyle/>
          <a:p>
            <a:r>
              <a:rPr lang="nl-NL" sz="2800" b="1" dirty="0">
                <a:solidFill>
                  <a:schemeClr val="bg1"/>
                </a:solidFill>
              </a:rPr>
              <a:t>Hier kan je een titel neerzetten</a:t>
            </a:r>
          </a:p>
        </p:txBody>
      </p:sp>
      <p:sp>
        <p:nvSpPr>
          <p:cNvPr id="7" name="Tekstvak 6">
            <a:extLst>
              <a:ext uri="{FF2B5EF4-FFF2-40B4-BE49-F238E27FC236}">
                <a16:creationId xmlns:a16="http://schemas.microsoft.com/office/drawing/2014/main" id="{D446F1A3-A7B4-F5DD-0D00-42F4843878F3}"/>
              </a:ext>
            </a:extLst>
          </p:cNvPr>
          <p:cNvSpPr txBox="1"/>
          <p:nvPr/>
        </p:nvSpPr>
        <p:spPr>
          <a:xfrm>
            <a:off x="792480" y="2621280"/>
            <a:ext cx="6583680" cy="1631216"/>
          </a:xfrm>
          <a:prstGeom prst="rect">
            <a:avLst/>
          </a:prstGeom>
          <a:noFill/>
        </p:spPr>
        <p:txBody>
          <a:bodyPr wrap="square" rtlCol="0">
            <a:spAutoFit/>
          </a:bodyPr>
          <a:lstStyle/>
          <a:p>
            <a:r>
              <a:rPr lang="nl-NL" sz="2000" dirty="0"/>
              <a:t>Hier kan je zelf tekst typen</a:t>
            </a:r>
          </a:p>
          <a:p>
            <a:pPr marL="342900" indent="-342900">
              <a:buFont typeface="Arial" panose="020B0604020202020204" pitchFamily="34" charset="0"/>
              <a:buChar char="•"/>
            </a:pPr>
            <a:r>
              <a:rPr lang="nl-NL" sz="2000" dirty="0"/>
              <a:t>Hier kan je zelf tekst typen</a:t>
            </a:r>
          </a:p>
          <a:p>
            <a:pPr marL="342900" indent="-342900">
              <a:buFont typeface="Arial" panose="020B0604020202020204" pitchFamily="34" charset="0"/>
              <a:buChar char="•"/>
            </a:pPr>
            <a:r>
              <a:rPr lang="nl-NL" sz="2000" dirty="0"/>
              <a:t>Hier kan je zelf tekst typen</a:t>
            </a:r>
          </a:p>
          <a:p>
            <a:pPr marL="285750" indent="-285750">
              <a:buFontTx/>
              <a:buChar char="-"/>
            </a:pPr>
            <a:endParaRPr lang="nl-NL" sz="2000" dirty="0"/>
          </a:p>
          <a:p>
            <a:r>
              <a:rPr lang="nl-NL" sz="2000" dirty="0"/>
              <a:t>Hier kan je zelf tekst typen</a:t>
            </a:r>
          </a:p>
        </p:txBody>
      </p:sp>
    </p:spTree>
    <p:extLst>
      <p:ext uri="{BB962C8B-B14F-4D97-AF65-F5344CB8AC3E}">
        <p14:creationId xmlns:p14="http://schemas.microsoft.com/office/powerpoint/2010/main" val="7025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Tijdelijke aanduiding voor inhoud 8" descr="Afbeelding met schermopname, tekenfilm&#10;&#10;Automatisch gegenereerde beschrijving">
            <a:extLst>
              <a:ext uri="{FF2B5EF4-FFF2-40B4-BE49-F238E27FC236}">
                <a16:creationId xmlns:a16="http://schemas.microsoft.com/office/drawing/2014/main" id="{0F3C536E-2F52-9B3C-9944-96BF077CAA6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Tekstvak 10">
            <a:extLst>
              <a:ext uri="{FF2B5EF4-FFF2-40B4-BE49-F238E27FC236}">
                <a16:creationId xmlns:a16="http://schemas.microsoft.com/office/drawing/2014/main" id="{6568301E-D555-7D7D-B5DA-39BADFAAADAA}"/>
              </a:ext>
            </a:extLst>
          </p:cNvPr>
          <p:cNvSpPr txBox="1"/>
          <p:nvPr/>
        </p:nvSpPr>
        <p:spPr>
          <a:xfrm>
            <a:off x="1016000" y="2021840"/>
            <a:ext cx="9133840" cy="954107"/>
          </a:xfrm>
          <a:prstGeom prst="rect">
            <a:avLst/>
          </a:prstGeom>
          <a:noFill/>
        </p:spPr>
        <p:txBody>
          <a:bodyPr wrap="square" rtlCol="0">
            <a:spAutoFit/>
          </a:bodyPr>
          <a:lstStyle/>
          <a:p>
            <a:r>
              <a:rPr lang="nl-NL" sz="2800" dirty="0"/>
              <a:t>Deze sheet kan je </a:t>
            </a:r>
            <a:r>
              <a:rPr lang="nl-NL" sz="2800"/>
              <a:t>helemaal aanpassen </a:t>
            </a:r>
            <a:r>
              <a:rPr lang="nl-NL" sz="2800" dirty="0"/>
              <a:t>naar hoe jij het mooi of fijn vindt.</a:t>
            </a:r>
          </a:p>
        </p:txBody>
      </p:sp>
    </p:spTree>
    <p:extLst>
      <p:ext uri="{BB962C8B-B14F-4D97-AF65-F5344CB8AC3E}">
        <p14:creationId xmlns:p14="http://schemas.microsoft.com/office/powerpoint/2010/main" val="16144233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9978</TotalTime>
  <Words>228</Words>
  <Application>Microsoft Office PowerPoint</Application>
  <PresentationFormat>Breedbeeld</PresentationFormat>
  <Paragraphs>24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Aptos</vt:lpstr>
      <vt:lpstr>Aptos Display</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ZOA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Sharon Blokhuis - ZOA Netherlands</dc:creator>
  <cp:lastModifiedBy>Sharon Blokhuis - ZOA Netherlands</cp:lastModifiedBy>
  <cp:revision>1</cp:revision>
  <dcterms:created xsi:type="dcterms:W3CDTF">2025-02-13T11:27:15Z</dcterms:created>
  <dcterms:modified xsi:type="dcterms:W3CDTF">2025-02-20T09:45:37Z</dcterms:modified>
</cp:coreProperties>
</file>