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80" r:id="rId5"/>
    <p:sldId id="27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09D796-26A7-48A5-B1D8-AD61DBF32CA9}" v="3" dt="2021-08-18T15:31:40.3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564" y="40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sirée van Kooten - ZOA Netherlands" userId="4f30063b-813c-4381-89c9-02a294bb2220" providerId="ADAL" clId="{7909D796-26A7-48A5-B1D8-AD61DBF32CA9}"/>
    <pc:docChg chg="undo custSel modSld">
      <pc:chgData name="Desirée van Kooten - ZOA Netherlands" userId="4f30063b-813c-4381-89c9-02a294bb2220" providerId="ADAL" clId="{7909D796-26A7-48A5-B1D8-AD61DBF32CA9}" dt="2021-08-18T15:32:23.092" v="343" actId="14100"/>
      <pc:docMkLst>
        <pc:docMk/>
      </pc:docMkLst>
      <pc:sldChg chg="addSp delSp modSp mod modClrScheme chgLayout">
        <pc:chgData name="Desirée van Kooten - ZOA Netherlands" userId="4f30063b-813c-4381-89c9-02a294bb2220" providerId="ADAL" clId="{7909D796-26A7-48A5-B1D8-AD61DBF32CA9}" dt="2021-08-18T15:18:05.344" v="323" actId="20577"/>
        <pc:sldMkLst>
          <pc:docMk/>
          <pc:sldMk cId="3341145737" sldId="277"/>
        </pc:sldMkLst>
        <pc:spChg chg="add del mod">
          <ac:chgData name="Desirée van Kooten - ZOA Netherlands" userId="4f30063b-813c-4381-89c9-02a294bb2220" providerId="ADAL" clId="{7909D796-26A7-48A5-B1D8-AD61DBF32CA9}" dt="2021-08-18T15:11:45.620" v="53" actId="931"/>
          <ac:spMkLst>
            <pc:docMk/>
            <pc:sldMk cId="3341145737" sldId="277"/>
            <ac:spMk id="6" creationId="{D7534258-B320-45A3-BE69-336C08CC90C5}"/>
          </ac:spMkLst>
        </pc:spChg>
        <pc:spChg chg="add del">
          <ac:chgData name="Desirée van Kooten - ZOA Netherlands" userId="4f30063b-813c-4381-89c9-02a294bb2220" providerId="ADAL" clId="{7909D796-26A7-48A5-B1D8-AD61DBF32CA9}" dt="2021-08-18T15:10:36.664" v="1" actId="22"/>
          <ac:spMkLst>
            <pc:docMk/>
            <pc:sldMk cId="3341145737" sldId="277"/>
            <ac:spMk id="9" creationId="{5FC93D8C-AEDA-4457-85E1-45E393116EF8}"/>
          </ac:spMkLst>
        </pc:spChg>
        <pc:spChg chg="mod">
          <ac:chgData name="Desirée van Kooten - ZOA Netherlands" userId="4f30063b-813c-4381-89c9-02a294bb2220" providerId="ADAL" clId="{7909D796-26A7-48A5-B1D8-AD61DBF32CA9}" dt="2021-08-18T15:14:45.004" v="234" actId="1076"/>
          <ac:spMkLst>
            <pc:docMk/>
            <pc:sldMk cId="3341145737" sldId="277"/>
            <ac:spMk id="16" creationId="{41070DA7-AC72-4152-BCFB-C5FB75C46DD6}"/>
          </ac:spMkLst>
        </pc:spChg>
        <pc:spChg chg="mod">
          <ac:chgData name="Desirée van Kooten - ZOA Netherlands" userId="4f30063b-813c-4381-89c9-02a294bb2220" providerId="ADAL" clId="{7909D796-26A7-48A5-B1D8-AD61DBF32CA9}" dt="2021-08-18T15:18:05.344" v="323" actId="20577"/>
          <ac:spMkLst>
            <pc:docMk/>
            <pc:sldMk cId="3341145737" sldId="277"/>
            <ac:spMk id="17" creationId="{31767427-C657-4256-9941-C7611936E4E4}"/>
          </ac:spMkLst>
        </pc:spChg>
        <pc:picChg chg="del">
          <ac:chgData name="Desirée van Kooten - ZOA Netherlands" userId="4f30063b-813c-4381-89c9-02a294bb2220" providerId="ADAL" clId="{7909D796-26A7-48A5-B1D8-AD61DBF32CA9}" dt="2021-08-18T15:11:35.232" v="52" actId="478"/>
          <ac:picMkLst>
            <pc:docMk/>
            <pc:sldMk cId="3341145737" sldId="277"/>
            <ac:picMk id="4" creationId="{423E82C3-4EB9-4A06-A86A-B00506245B64}"/>
          </ac:picMkLst>
        </pc:picChg>
        <pc:picChg chg="add mod ord">
          <ac:chgData name="Desirée van Kooten - ZOA Netherlands" userId="4f30063b-813c-4381-89c9-02a294bb2220" providerId="ADAL" clId="{7909D796-26A7-48A5-B1D8-AD61DBF32CA9}" dt="2021-08-18T15:14:08.594" v="218" actId="26606"/>
          <ac:picMkLst>
            <pc:docMk/>
            <pc:sldMk cId="3341145737" sldId="277"/>
            <ac:picMk id="8" creationId="{A62F72CF-182A-4862-98BD-01A87F1636BD}"/>
          </ac:picMkLst>
        </pc:picChg>
      </pc:sldChg>
      <pc:sldChg chg="addSp delSp modSp mod">
        <pc:chgData name="Desirée van Kooten - ZOA Netherlands" userId="4f30063b-813c-4381-89c9-02a294bb2220" providerId="ADAL" clId="{7909D796-26A7-48A5-B1D8-AD61DBF32CA9}" dt="2021-08-18T15:32:23.092" v="343" actId="14100"/>
        <pc:sldMkLst>
          <pc:docMk/>
          <pc:sldMk cId="2189372507" sldId="280"/>
        </pc:sldMkLst>
        <pc:spChg chg="add del">
          <ac:chgData name="Desirée van Kooten - ZOA Netherlands" userId="4f30063b-813c-4381-89c9-02a294bb2220" providerId="ADAL" clId="{7909D796-26A7-48A5-B1D8-AD61DBF32CA9}" dt="2021-08-18T15:23:28.495" v="326" actId="22"/>
          <ac:spMkLst>
            <pc:docMk/>
            <pc:sldMk cId="2189372507" sldId="280"/>
            <ac:spMk id="15" creationId="{42FBD591-6C26-4190-8C49-2EECD7D7BD29}"/>
          </ac:spMkLst>
        </pc:spChg>
        <pc:picChg chg="del">
          <ac:chgData name="Desirée van Kooten - ZOA Netherlands" userId="4f30063b-813c-4381-89c9-02a294bb2220" providerId="ADAL" clId="{7909D796-26A7-48A5-B1D8-AD61DBF32CA9}" dt="2021-08-18T15:18:22.318" v="324" actId="478"/>
          <ac:picMkLst>
            <pc:docMk/>
            <pc:sldMk cId="2189372507" sldId="280"/>
            <ac:picMk id="13" creationId="{17C50AD2-D2B5-461C-AA83-B10040D9CDB5}"/>
          </ac:picMkLst>
        </pc:picChg>
        <pc:picChg chg="add mod modCrop">
          <ac:chgData name="Desirée van Kooten - ZOA Netherlands" userId="4f30063b-813c-4381-89c9-02a294bb2220" providerId="ADAL" clId="{7909D796-26A7-48A5-B1D8-AD61DBF32CA9}" dt="2021-08-18T15:32:23.092" v="343" actId="14100"/>
          <ac:picMkLst>
            <pc:docMk/>
            <pc:sldMk cId="2189372507" sldId="280"/>
            <ac:picMk id="17" creationId="{9605D9A7-E058-43FE-8D89-CC1D68B0EE6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4">
            <a:extLst>
              <a:ext uri="{FF2B5EF4-FFF2-40B4-BE49-F238E27FC236}">
                <a16:creationId xmlns:a16="http://schemas.microsoft.com/office/drawing/2014/main" id="{97AECE1E-D739-E84E-8682-4E107125C8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095998" y="0"/>
            <a:ext cx="6096001" cy="685799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D9E974C2-20A9-A84B-9B34-F21B7E61B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446" y="2174064"/>
            <a:ext cx="4491821" cy="3283306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8" name="Tijdelijke aanduiding voor afbeelding 10">
            <a:extLst>
              <a:ext uri="{FF2B5EF4-FFF2-40B4-BE49-F238E27FC236}">
                <a16:creationId xmlns:a16="http://schemas.microsoft.com/office/drawing/2014/main" id="{078BF424-48B9-AE4D-9572-53ADF28209D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5998" y="0"/>
            <a:ext cx="6096001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nl-NL" dirty="0" err="1"/>
              <a:t>Place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image </a:t>
            </a:r>
            <a:r>
              <a:rPr lang="nl-NL" dirty="0" err="1"/>
              <a:t>here</a:t>
            </a: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EB19AEC-B9D1-234A-8CF0-739F184612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2446" y="0"/>
            <a:ext cx="1713091" cy="105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5363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media 3">
            <a:extLst>
              <a:ext uri="{FF2B5EF4-FFF2-40B4-BE49-F238E27FC236}">
                <a16:creationId xmlns:a16="http://schemas.microsoft.com/office/drawing/2014/main" id="{023DECE0-8833-2643-9250-345752A48797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Media</a:t>
            </a:r>
          </a:p>
        </p:txBody>
      </p:sp>
    </p:spTree>
    <p:extLst>
      <p:ext uri="{BB962C8B-B14F-4D97-AF65-F5344CB8AC3E}">
        <p14:creationId xmlns:p14="http://schemas.microsoft.com/office/powerpoint/2010/main" val="2704377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 are he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buiten, persoon, vasthouden, staand&#10;&#10;Automatisch gegenereerde beschrijving">
            <a:extLst>
              <a:ext uri="{FF2B5EF4-FFF2-40B4-BE49-F238E27FC236}">
                <a16:creationId xmlns:a16="http://schemas.microsoft.com/office/drawing/2014/main" id="{53659854-8451-7F40-AA01-B7EE4ECB4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8E0373E-B2BF-EB48-8CAF-0F0BA2C15E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2446" y="0"/>
            <a:ext cx="1713091" cy="1059541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4CE06F03-0ECC-6148-9F5E-7BE9F8639FEF}"/>
              </a:ext>
            </a:extLst>
          </p:cNvPr>
          <p:cNvSpPr txBox="1"/>
          <p:nvPr userDrawn="1"/>
        </p:nvSpPr>
        <p:spPr>
          <a:xfrm>
            <a:off x="602446" y="2708052"/>
            <a:ext cx="3990754" cy="3591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>
              <a:lnSpc>
                <a:spcPts val="9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9600" b="1" i="0" dirty="0">
                <a:solidFill>
                  <a:schemeClr val="bg1"/>
                </a:solidFill>
                <a:latin typeface="Calibri" panose="020F0502020204030204" pitchFamily="34" charset="0"/>
                <a:ea typeface="Roboto Black" panose="02000000000000000000" pitchFamily="2" charset="0"/>
                <a:cs typeface="Calibri" panose="020F0502020204030204" pitchFamily="34" charset="0"/>
              </a:rPr>
              <a:t>We </a:t>
            </a:r>
          </a:p>
          <a:p>
            <a:pPr marL="0">
              <a:lnSpc>
                <a:spcPts val="9000"/>
              </a:lnSpc>
              <a:spcBef>
                <a:spcPts val="0"/>
              </a:spcBef>
            </a:pPr>
            <a:r>
              <a:rPr lang="nl-NL" sz="9600" b="1" i="0" dirty="0">
                <a:solidFill>
                  <a:schemeClr val="bg1"/>
                </a:solidFill>
                <a:latin typeface="Calibri" panose="020F0502020204030204" pitchFamily="34" charset="0"/>
                <a:ea typeface="Roboto Black" panose="02000000000000000000" pitchFamily="2" charset="0"/>
                <a:cs typeface="Calibri" panose="020F0502020204030204" pitchFamily="34" charset="0"/>
              </a:rPr>
              <a:t>are</a:t>
            </a:r>
            <a:br>
              <a:rPr lang="nl-NL" sz="9600" b="1" i="0" dirty="0">
                <a:solidFill>
                  <a:schemeClr val="bg1"/>
                </a:solidFill>
                <a:latin typeface="Calibri" panose="020F0502020204030204" pitchFamily="34" charset="0"/>
                <a:ea typeface="Roboto Black" panose="02000000000000000000" pitchFamily="2" charset="0"/>
                <a:cs typeface="Calibri" panose="020F0502020204030204" pitchFamily="34" charset="0"/>
              </a:rPr>
            </a:br>
            <a:r>
              <a:rPr lang="nl-NL" sz="9600" b="1" i="0" dirty="0" err="1">
                <a:solidFill>
                  <a:schemeClr val="bg1"/>
                </a:solidFill>
                <a:latin typeface="Calibri" panose="020F0502020204030204" pitchFamily="34" charset="0"/>
                <a:ea typeface="Roboto Black" panose="02000000000000000000" pitchFamily="2" charset="0"/>
                <a:cs typeface="Calibri" panose="020F0502020204030204" pitchFamily="34" charset="0"/>
              </a:rPr>
              <a:t>here</a:t>
            </a:r>
            <a:r>
              <a:rPr lang="nl-NL" sz="9600" b="1" i="0" dirty="0">
                <a:solidFill>
                  <a:schemeClr val="bg1"/>
                </a:solidFill>
                <a:latin typeface="Calibri" panose="020F0502020204030204" pitchFamily="34" charset="0"/>
                <a:ea typeface="Roboto Black" panose="02000000000000000000" pitchFamily="2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4754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 are he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buiten, man, rood, tafel&#10;&#10;Automatisch gegenereerde beschrijving">
            <a:extLst>
              <a:ext uri="{FF2B5EF4-FFF2-40B4-BE49-F238E27FC236}">
                <a16:creationId xmlns:a16="http://schemas.microsoft.com/office/drawing/2014/main" id="{D5365CFC-7638-4C4B-A621-13AC46415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02D05A2-85AE-1445-850B-C28B81CC92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2446" y="0"/>
            <a:ext cx="1713091" cy="1059541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0A7C71BD-E3EF-A541-A8C1-8C7A25B4C34B}"/>
              </a:ext>
            </a:extLst>
          </p:cNvPr>
          <p:cNvSpPr txBox="1"/>
          <p:nvPr userDrawn="1"/>
        </p:nvSpPr>
        <p:spPr>
          <a:xfrm>
            <a:off x="602446" y="2708052"/>
            <a:ext cx="3990754" cy="3591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>
              <a:lnSpc>
                <a:spcPts val="9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9600" b="1" i="0" dirty="0">
                <a:solidFill>
                  <a:schemeClr val="bg1"/>
                </a:solidFill>
                <a:latin typeface="Calibri" panose="020F0502020204030204" pitchFamily="34" charset="0"/>
                <a:ea typeface="Roboto Black" panose="02000000000000000000" pitchFamily="2" charset="0"/>
                <a:cs typeface="Calibri" panose="020F0502020204030204" pitchFamily="34" charset="0"/>
              </a:rPr>
              <a:t>We </a:t>
            </a:r>
          </a:p>
          <a:p>
            <a:pPr marL="0">
              <a:lnSpc>
                <a:spcPts val="9000"/>
              </a:lnSpc>
              <a:spcBef>
                <a:spcPts val="0"/>
              </a:spcBef>
            </a:pPr>
            <a:r>
              <a:rPr lang="nl-NL" sz="9600" b="1" i="0" dirty="0">
                <a:solidFill>
                  <a:schemeClr val="bg1"/>
                </a:solidFill>
                <a:latin typeface="Calibri" panose="020F0502020204030204" pitchFamily="34" charset="0"/>
                <a:ea typeface="Roboto Black" panose="02000000000000000000" pitchFamily="2" charset="0"/>
                <a:cs typeface="Calibri" panose="020F0502020204030204" pitchFamily="34" charset="0"/>
              </a:rPr>
              <a:t>are</a:t>
            </a:r>
            <a:br>
              <a:rPr lang="nl-NL" sz="9600" b="1" i="0" dirty="0">
                <a:solidFill>
                  <a:schemeClr val="bg1"/>
                </a:solidFill>
                <a:latin typeface="Calibri" panose="020F0502020204030204" pitchFamily="34" charset="0"/>
                <a:ea typeface="Roboto Black" panose="02000000000000000000" pitchFamily="2" charset="0"/>
                <a:cs typeface="Calibri" panose="020F0502020204030204" pitchFamily="34" charset="0"/>
              </a:rPr>
            </a:br>
            <a:r>
              <a:rPr lang="nl-NL" sz="9600" b="1" i="0" dirty="0" err="1">
                <a:solidFill>
                  <a:schemeClr val="bg1"/>
                </a:solidFill>
                <a:latin typeface="Calibri" panose="020F0502020204030204" pitchFamily="34" charset="0"/>
                <a:ea typeface="Roboto Black" panose="02000000000000000000" pitchFamily="2" charset="0"/>
                <a:cs typeface="Calibri" panose="020F0502020204030204" pitchFamily="34" charset="0"/>
              </a:rPr>
              <a:t>here</a:t>
            </a:r>
            <a:r>
              <a:rPr lang="nl-NL" sz="9600" b="1" i="0" dirty="0">
                <a:solidFill>
                  <a:schemeClr val="bg1"/>
                </a:solidFill>
                <a:latin typeface="Calibri" panose="020F0502020204030204" pitchFamily="34" charset="0"/>
                <a:ea typeface="Roboto Black" panose="02000000000000000000" pitchFamily="2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2133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 are he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buiten, mensen, lopen, kudde&#10;&#10;Automatisch gegenereerde beschrijving">
            <a:extLst>
              <a:ext uri="{FF2B5EF4-FFF2-40B4-BE49-F238E27FC236}">
                <a16:creationId xmlns:a16="http://schemas.microsoft.com/office/drawing/2014/main" id="{B5DA6125-EF2E-6A4C-84F5-1E0014FDD3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6D5F25B-165A-AA4D-BBF9-48D568529E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2446" y="0"/>
            <a:ext cx="1713091" cy="1059541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AC47E189-7971-2B45-9452-7B64276B74F3}"/>
              </a:ext>
            </a:extLst>
          </p:cNvPr>
          <p:cNvSpPr txBox="1"/>
          <p:nvPr userDrawn="1"/>
        </p:nvSpPr>
        <p:spPr>
          <a:xfrm>
            <a:off x="602446" y="2708052"/>
            <a:ext cx="3990754" cy="3591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>
              <a:lnSpc>
                <a:spcPts val="9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9600" b="1" i="0" dirty="0">
                <a:solidFill>
                  <a:schemeClr val="bg1"/>
                </a:solidFill>
                <a:latin typeface="Calibri" panose="020F0502020204030204" pitchFamily="34" charset="0"/>
                <a:ea typeface="Roboto Black" panose="02000000000000000000" pitchFamily="2" charset="0"/>
                <a:cs typeface="Calibri" panose="020F0502020204030204" pitchFamily="34" charset="0"/>
              </a:rPr>
              <a:t>We </a:t>
            </a:r>
          </a:p>
          <a:p>
            <a:pPr marL="0">
              <a:lnSpc>
                <a:spcPts val="9000"/>
              </a:lnSpc>
              <a:spcBef>
                <a:spcPts val="0"/>
              </a:spcBef>
            </a:pPr>
            <a:r>
              <a:rPr lang="nl-NL" sz="9600" b="1" i="0" dirty="0">
                <a:solidFill>
                  <a:schemeClr val="bg1"/>
                </a:solidFill>
                <a:latin typeface="Calibri" panose="020F0502020204030204" pitchFamily="34" charset="0"/>
                <a:ea typeface="Roboto Black" panose="02000000000000000000" pitchFamily="2" charset="0"/>
                <a:cs typeface="Calibri" panose="020F0502020204030204" pitchFamily="34" charset="0"/>
              </a:rPr>
              <a:t>are</a:t>
            </a:r>
            <a:br>
              <a:rPr lang="nl-NL" sz="9600" b="1" i="0" dirty="0">
                <a:solidFill>
                  <a:schemeClr val="bg1"/>
                </a:solidFill>
                <a:latin typeface="Calibri" panose="020F0502020204030204" pitchFamily="34" charset="0"/>
                <a:ea typeface="Roboto Black" panose="02000000000000000000" pitchFamily="2" charset="0"/>
                <a:cs typeface="Calibri" panose="020F0502020204030204" pitchFamily="34" charset="0"/>
              </a:rPr>
            </a:br>
            <a:r>
              <a:rPr lang="nl-NL" sz="9600" b="1" i="0" dirty="0" err="1">
                <a:solidFill>
                  <a:schemeClr val="bg1"/>
                </a:solidFill>
                <a:latin typeface="Calibri" panose="020F0502020204030204" pitchFamily="34" charset="0"/>
                <a:ea typeface="Roboto Black" panose="02000000000000000000" pitchFamily="2" charset="0"/>
                <a:cs typeface="Calibri" panose="020F0502020204030204" pitchFamily="34" charset="0"/>
              </a:rPr>
              <a:t>here</a:t>
            </a:r>
            <a:r>
              <a:rPr lang="nl-NL" sz="9600" b="1" i="0" dirty="0">
                <a:solidFill>
                  <a:schemeClr val="bg1"/>
                </a:solidFill>
                <a:latin typeface="Calibri" panose="020F0502020204030204" pitchFamily="34" charset="0"/>
                <a:ea typeface="Roboto Black" panose="02000000000000000000" pitchFamily="2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093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 QR co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0E5EA90F-AA2C-544D-9D45-6CE49285AF97}"/>
              </a:ext>
            </a:extLst>
          </p:cNvPr>
          <p:cNvSpPr/>
          <p:nvPr userDrawn="1"/>
        </p:nvSpPr>
        <p:spPr>
          <a:xfrm>
            <a:off x="10341935" y="5121349"/>
            <a:ext cx="1304261" cy="1304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C0ECA1D9-B2DA-E844-A410-F19079E525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2446" y="0"/>
            <a:ext cx="1713091" cy="1059541"/>
          </a:xfrm>
          <a:prstGeom prst="rect">
            <a:avLst/>
          </a:prstGeom>
        </p:spPr>
      </p:pic>
      <p:pic>
        <p:nvPicPr>
          <p:cNvPr id="3" name="Afbeelding 2" descr="Afbeelding met binnen, zwart, wit&#10;&#10;Automatisch gegenereerde beschrijving">
            <a:extLst>
              <a:ext uri="{FF2B5EF4-FFF2-40B4-BE49-F238E27FC236}">
                <a16:creationId xmlns:a16="http://schemas.microsoft.com/office/drawing/2014/main" id="{1F52AFB6-2492-0440-9608-0546BC823B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9784" y="5199198"/>
            <a:ext cx="1148562" cy="1148562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4F375F45-EC17-614A-AC2C-44F09F8ACE30}"/>
              </a:ext>
            </a:extLst>
          </p:cNvPr>
          <p:cNvSpPr txBox="1"/>
          <p:nvPr userDrawn="1"/>
        </p:nvSpPr>
        <p:spPr>
          <a:xfrm>
            <a:off x="2147776" y="464258"/>
            <a:ext cx="7896447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1500" b="1" i="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We are </a:t>
            </a:r>
            <a:r>
              <a:rPr lang="nl-NL" sz="1500" b="1" i="0" kern="1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here</a:t>
            </a:r>
            <a:r>
              <a:rPr lang="nl-NL" sz="1500" b="1" i="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 </a:t>
            </a:r>
            <a:r>
              <a:rPr lang="nl-NL" sz="1500" b="1" i="0" kern="1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for</a:t>
            </a:r>
            <a:r>
              <a:rPr lang="nl-NL" sz="1500" b="1" i="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 </a:t>
            </a:r>
            <a:r>
              <a:rPr lang="nl-NL" sz="1500" b="1" i="0" kern="1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our</a:t>
            </a:r>
            <a:r>
              <a:rPr lang="nl-NL" sz="1500" b="1" i="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 </a:t>
            </a:r>
            <a:r>
              <a:rPr lang="nl-NL" sz="1500" b="1" i="0" kern="1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neighbours</a:t>
            </a:r>
            <a:r>
              <a:rPr lang="nl-NL" sz="1500" b="1" i="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 in </a:t>
            </a:r>
            <a:r>
              <a:rPr lang="nl-NL" sz="1500" b="1" i="0" kern="1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need</a:t>
            </a:r>
            <a:r>
              <a:rPr lang="nl-NL" sz="1500" b="1" i="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,</a:t>
            </a:r>
          </a:p>
          <a:p>
            <a:pPr algn="ctr">
              <a:lnSpc>
                <a:spcPct val="100000"/>
              </a:lnSpc>
            </a:pPr>
            <a:r>
              <a:rPr lang="nl-NL" sz="1500" b="1" i="0" kern="1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who</a:t>
            </a:r>
            <a:r>
              <a:rPr lang="nl-NL" sz="1500" b="1" i="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 are </a:t>
            </a:r>
            <a:r>
              <a:rPr lang="nl-NL" sz="1500" b="1" i="0" kern="1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suffering</a:t>
            </a:r>
            <a:r>
              <a:rPr lang="nl-NL" sz="1500" b="1" i="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 in </a:t>
            </a:r>
            <a:r>
              <a:rPr lang="nl-NL" sz="1500" b="1" i="0" kern="1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this</a:t>
            </a:r>
            <a:r>
              <a:rPr lang="nl-NL" sz="1500" b="1" i="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 </a:t>
            </a:r>
            <a:r>
              <a:rPr lang="nl-NL" sz="1500" b="1" i="0" kern="1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broken</a:t>
            </a:r>
            <a:r>
              <a:rPr lang="nl-NL" sz="1500" b="1" i="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 </a:t>
            </a:r>
            <a:r>
              <a:rPr lang="nl-NL" sz="1500" b="1" i="0" kern="1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world</a:t>
            </a:r>
            <a:r>
              <a:rPr lang="nl-NL" sz="1500" b="1" i="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.</a:t>
            </a:r>
          </a:p>
          <a:p>
            <a:pPr algn="ctr">
              <a:lnSpc>
                <a:spcPct val="150000"/>
              </a:lnSpc>
            </a:pPr>
            <a:endParaRPr lang="nl-NL" sz="1500" b="1" i="0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Roboto Medium" panose="02000000000000000000" pitchFamily="2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nl-NL" sz="1500" b="1" i="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We are </a:t>
            </a:r>
            <a:r>
              <a:rPr lang="nl-NL" sz="1500" b="1" i="0" kern="1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here</a:t>
            </a:r>
            <a:r>
              <a:rPr lang="nl-NL" sz="1500" b="1" i="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 </a:t>
            </a:r>
            <a:r>
              <a:rPr lang="nl-NL" sz="1500" b="1" i="0" kern="1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for</a:t>
            </a:r>
            <a:r>
              <a:rPr lang="nl-NL" sz="1500" b="1" i="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 </a:t>
            </a:r>
            <a:r>
              <a:rPr lang="nl-NL" sz="1500" b="1" i="0" kern="1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victims</a:t>
            </a:r>
            <a:r>
              <a:rPr lang="nl-NL" sz="1500" b="1" i="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 of conflict </a:t>
            </a:r>
            <a:r>
              <a:rPr lang="nl-NL" sz="1500" b="1" i="0" kern="1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and</a:t>
            </a:r>
            <a:r>
              <a:rPr lang="nl-NL" sz="1500" b="1" i="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 disasters,</a:t>
            </a:r>
          </a:p>
          <a:p>
            <a:pPr algn="ctr">
              <a:lnSpc>
                <a:spcPct val="100000"/>
              </a:lnSpc>
            </a:pPr>
            <a:r>
              <a:rPr lang="nl-NL" sz="1500" b="1" i="0" kern="1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who</a:t>
            </a:r>
            <a:r>
              <a:rPr lang="nl-NL" sz="1500" b="1" i="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 are </a:t>
            </a:r>
            <a:r>
              <a:rPr lang="nl-NL" sz="1500" b="1" i="0" kern="1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seeking</a:t>
            </a:r>
            <a:r>
              <a:rPr lang="nl-NL" sz="1500" b="1" i="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 comfort, shelter </a:t>
            </a:r>
            <a:r>
              <a:rPr lang="nl-NL" sz="1500" b="1" i="0" kern="1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and</a:t>
            </a:r>
            <a:r>
              <a:rPr lang="nl-NL" sz="1500" b="1" i="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 food.</a:t>
            </a:r>
          </a:p>
          <a:p>
            <a:pPr algn="ctr">
              <a:lnSpc>
                <a:spcPct val="150000"/>
              </a:lnSpc>
            </a:pPr>
            <a:endParaRPr lang="nl-NL" sz="1500" b="1" i="0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Roboto Medium" panose="02000000000000000000" pitchFamily="2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nl-NL" sz="1500" b="1" i="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We are </a:t>
            </a:r>
            <a:r>
              <a:rPr lang="nl-NL" sz="1500" b="1" i="0" kern="1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here</a:t>
            </a:r>
            <a:r>
              <a:rPr lang="nl-NL" sz="1500" b="1" i="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 </a:t>
            </a:r>
            <a:r>
              <a:rPr lang="nl-NL" sz="1500" b="1" i="0" kern="1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for</a:t>
            </a:r>
            <a:r>
              <a:rPr lang="nl-NL" sz="1500" b="1" i="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 </a:t>
            </a:r>
            <a:r>
              <a:rPr lang="nl-NL" sz="1500" b="1" i="0" kern="1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those</a:t>
            </a:r>
            <a:r>
              <a:rPr lang="nl-NL" sz="1500" b="1" i="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 </a:t>
            </a:r>
            <a:r>
              <a:rPr lang="nl-NL" sz="1500" b="1" i="0" kern="1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who</a:t>
            </a:r>
            <a:r>
              <a:rPr lang="nl-NL" sz="1500" b="1" i="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 have lost </a:t>
            </a:r>
            <a:r>
              <a:rPr lang="nl-NL" sz="1500" b="1" i="0" kern="1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everything</a:t>
            </a:r>
            <a:r>
              <a:rPr lang="nl-NL" sz="1500" b="1" i="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,</a:t>
            </a:r>
          </a:p>
          <a:p>
            <a:pPr algn="ctr">
              <a:lnSpc>
                <a:spcPct val="100000"/>
              </a:lnSpc>
            </a:pPr>
            <a:r>
              <a:rPr lang="nl-NL" sz="1500" b="1" i="0" kern="1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and</a:t>
            </a:r>
            <a:r>
              <a:rPr lang="nl-NL" sz="1500" b="1" i="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 are in </a:t>
            </a:r>
            <a:r>
              <a:rPr lang="nl-NL" sz="1500" b="1" i="0" kern="1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danger</a:t>
            </a:r>
            <a:r>
              <a:rPr lang="nl-NL" sz="1500" b="1" i="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 of </a:t>
            </a:r>
            <a:r>
              <a:rPr lang="nl-NL" sz="1500" b="1" i="0" kern="1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losing</a:t>
            </a:r>
            <a:r>
              <a:rPr lang="nl-NL" sz="1500" b="1" i="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 </a:t>
            </a:r>
            <a:r>
              <a:rPr lang="nl-NL" sz="1500" b="1" i="0" kern="1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heart</a:t>
            </a:r>
            <a:r>
              <a:rPr lang="nl-NL" sz="1500" b="1" i="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.</a:t>
            </a:r>
          </a:p>
          <a:p>
            <a:pPr algn="ctr">
              <a:lnSpc>
                <a:spcPct val="150000"/>
              </a:lnSpc>
            </a:pPr>
            <a:endParaRPr lang="nl-NL" sz="1500" b="1" i="0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Roboto Medium" panose="02000000000000000000" pitchFamily="2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nl-NL" sz="1500" b="1" i="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We help </a:t>
            </a:r>
            <a:r>
              <a:rPr lang="nl-NL" sz="1500" b="1" i="0" kern="1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people</a:t>
            </a:r>
            <a:r>
              <a:rPr lang="nl-NL" sz="1500" b="1" i="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 meet </a:t>
            </a:r>
            <a:r>
              <a:rPr lang="nl-NL" sz="1500" b="1" i="0" kern="1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their</a:t>
            </a:r>
            <a:r>
              <a:rPr lang="nl-NL" sz="1500" b="1" i="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 </a:t>
            </a:r>
            <a:r>
              <a:rPr lang="nl-NL" sz="1500" b="1" i="0" kern="1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immediate</a:t>
            </a:r>
            <a:r>
              <a:rPr lang="nl-NL" sz="1500" b="1" i="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 </a:t>
            </a:r>
            <a:r>
              <a:rPr lang="nl-NL" sz="1500" b="1" i="0" kern="1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needs</a:t>
            </a:r>
            <a:r>
              <a:rPr lang="nl-NL" sz="1500" b="1" i="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,</a:t>
            </a:r>
          </a:p>
          <a:p>
            <a:pPr algn="ctr">
              <a:lnSpc>
                <a:spcPct val="100000"/>
              </a:lnSpc>
            </a:pPr>
            <a:r>
              <a:rPr lang="nl-NL" sz="1500" b="1" i="0" kern="1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providing</a:t>
            </a:r>
            <a:r>
              <a:rPr lang="nl-NL" sz="1500" b="1" i="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 food, </a:t>
            </a:r>
            <a:r>
              <a:rPr lang="nl-NL" sz="1500" b="1" i="0" kern="1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clothing</a:t>
            </a:r>
            <a:r>
              <a:rPr lang="nl-NL" sz="1500" b="1" i="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 </a:t>
            </a:r>
            <a:r>
              <a:rPr lang="nl-NL" sz="1500" b="1" i="0" kern="1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and</a:t>
            </a:r>
            <a:r>
              <a:rPr lang="nl-NL" sz="1500" b="1" i="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 access </a:t>
            </a:r>
            <a:r>
              <a:rPr lang="nl-NL" sz="1500" b="1" i="0" kern="1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to</a:t>
            </a:r>
            <a:r>
              <a:rPr lang="nl-NL" sz="1500" b="1" i="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 clean water.</a:t>
            </a:r>
          </a:p>
          <a:p>
            <a:pPr algn="ctr">
              <a:lnSpc>
                <a:spcPct val="150000"/>
              </a:lnSpc>
            </a:pPr>
            <a:endParaRPr lang="nl-NL" sz="1500" b="1" i="0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Roboto Medium" panose="02000000000000000000" pitchFamily="2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nl-NL" sz="1500" b="1" i="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We </a:t>
            </a:r>
            <a:r>
              <a:rPr lang="nl-NL" sz="1500" b="1" i="0" kern="1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give</a:t>
            </a:r>
            <a:r>
              <a:rPr lang="nl-NL" sz="1500" b="1" i="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 </a:t>
            </a:r>
            <a:r>
              <a:rPr lang="nl-NL" sz="1500" b="1" i="0" kern="1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communities</a:t>
            </a:r>
            <a:r>
              <a:rPr lang="nl-NL" sz="1500" b="1" i="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 a </a:t>
            </a:r>
            <a:r>
              <a:rPr lang="nl-NL" sz="1500" b="1" i="0" kern="1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voice</a:t>
            </a:r>
            <a:r>
              <a:rPr lang="nl-NL" sz="1500" b="1" i="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, </a:t>
            </a:r>
          </a:p>
          <a:p>
            <a:pPr algn="ctr">
              <a:lnSpc>
                <a:spcPct val="100000"/>
              </a:lnSpc>
            </a:pPr>
            <a:r>
              <a:rPr lang="nl-NL" sz="1500" b="1" i="0" kern="1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restoring</a:t>
            </a:r>
            <a:r>
              <a:rPr lang="nl-NL" sz="1500" b="1" i="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 </a:t>
            </a:r>
            <a:r>
              <a:rPr lang="nl-NL" sz="1500" b="1" i="0" kern="1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dignity</a:t>
            </a:r>
            <a:r>
              <a:rPr lang="nl-NL" sz="1500" b="1" i="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 </a:t>
            </a:r>
            <a:r>
              <a:rPr lang="nl-NL" sz="1500" b="1" i="0" kern="1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and</a:t>
            </a:r>
            <a:r>
              <a:rPr lang="nl-NL" sz="1500" b="1" i="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 promoting </a:t>
            </a:r>
            <a:r>
              <a:rPr lang="nl-NL" sz="1500" b="1" i="0" kern="1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choice</a:t>
            </a:r>
            <a:r>
              <a:rPr lang="nl-NL" sz="1500" b="1" i="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. </a:t>
            </a:r>
          </a:p>
          <a:p>
            <a:pPr algn="ctr">
              <a:lnSpc>
                <a:spcPct val="150000"/>
              </a:lnSpc>
            </a:pPr>
            <a:endParaRPr lang="nl-NL" sz="1500" b="1" i="0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Roboto Medium" panose="02000000000000000000" pitchFamily="2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nl-NL" sz="1500" b="1" i="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We </a:t>
            </a:r>
            <a:r>
              <a:rPr lang="nl-NL" sz="1500" b="1" i="0" kern="1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remain</a:t>
            </a:r>
            <a:r>
              <a:rPr lang="nl-NL" sz="1500" b="1" i="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 </a:t>
            </a:r>
            <a:r>
              <a:rPr lang="nl-NL" sz="1500" b="1" i="0" kern="1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faithful</a:t>
            </a:r>
            <a:r>
              <a:rPr lang="nl-NL" sz="1500" b="1" i="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 </a:t>
            </a:r>
            <a:r>
              <a:rPr lang="nl-NL" sz="1500" b="1" i="0" kern="1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communities</a:t>
            </a:r>
            <a:r>
              <a:rPr lang="nl-NL" sz="1500" b="1" i="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 as </a:t>
            </a:r>
            <a:r>
              <a:rPr lang="nl-NL" sz="1500" b="1" i="0" kern="1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they</a:t>
            </a:r>
            <a:r>
              <a:rPr lang="nl-NL" sz="1500" b="1" i="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 </a:t>
            </a:r>
            <a:r>
              <a:rPr lang="nl-NL" sz="1500" b="1" i="0" kern="1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recover</a:t>
            </a:r>
            <a:r>
              <a:rPr lang="nl-NL" sz="1500" b="1" i="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,</a:t>
            </a:r>
          </a:p>
          <a:p>
            <a:pPr algn="ctr">
              <a:lnSpc>
                <a:spcPct val="100000"/>
              </a:lnSpc>
            </a:pPr>
            <a:r>
              <a:rPr lang="nl-NL" sz="1500" b="1" i="0" kern="1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helping</a:t>
            </a:r>
            <a:r>
              <a:rPr lang="nl-NL" sz="1500" b="1" i="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 </a:t>
            </a:r>
            <a:r>
              <a:rPr lang="nl-NL" sz="1500" b="1" i="0" kern="1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them</a:t>
            </a:r>
            <a:r>
              <a:rPr lang="nl-NL" sz="1500" b="1" i="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 </a:t>
            </a:r>
            <a:r>
              <a:rPr lang="nl-NL" sz="1500" b="1" i="0" kern="1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to</a:t>
            </a:r>
            <a:r>
              <a:rPr lang="nl-NL" sz="1500" b="1" i="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 get back on </a:t>
            </a:r>
            <a:r>
              <a:rPr lang="nl-NL" sz="1500" b="1" i="0" kern="1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their</a:t>
            </a:r>
            <a:r>
              <a:rPr lang="nl-NL" sz="1500" b="1" i="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 </a:t>
            </a:r>
            <a:r>
              <a:rPr lang="nl-NL" sz="1500" b="1" i="0" kern="1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feet</a:t>
            </a:r>
            <a:r>
              <a:rPr lang="nl-NL" sz="1500" b="1" i="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.</a:t>
            </a:r>
          </a:p>
          <a:p>
            <a:pPr algn="ctr">
              <a:lnSpc>
                <a:spcPct val="150000"/>
              </a:lnSpc>
            </a:pPr>
            <a:endParaRPr lang="nl-NL" sz="1500" b="1" i="0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Roboto Medium" panose="02000000000000000000" pitchFamily="2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nl-NL" sz="1500" b="1" i="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We are </a:t>
            </a:r>
            <a:r>
              <a:rPr lang="nl-NL" sz="1500" b="1" i="0" kern="1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here</a:t>
            </a:r>
            <a:r>
              <a:rPr lang="nl-NL" sz="1500" b="1" i="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. We are ZOA.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F84365A2-E455-D344-949E-B7670E1B8051}"/>
              </a:ext>
            </a:extLst>
          </p:cNvPr>
          <p:cNvSpPr txBox="1"/>
          <p:nvPr userDrawn="1"/>
        </p:nvSpPr>
        <p:spPr>
          <a:xfrm>
            <a:off x="602446" y="6240944"/>
            <a:ext cx="229663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1300" b="0" i="0" dirty="0" err="1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www.zoa-international.com</a:t>
            </a:r>
            <a:endParaRPr lang="nl-NL" sz="1300" b="0" i="0" dirty="0">
              <a:solidFill>
                <a:schemeClr val="bg1"/>
              </a:solidFill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438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 gro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fbeelding 15" descr="Afbeelding met buiten, persoon, vasthouden, staand&#10;&#10;Automatisch gegenereerde beschrijving">
            <a:extLst>
              <a:ext uri="{FF2B5EF4-FFF2-40B4-BE49-F238E27FC236}">
                <a16:creationId xmlns:a16="http://schemas.microsoft.com/office/drawing/2014/main" id="{16933A5F-338C-9A4C-862D-14538D8016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4000" y="0"/>
            <a:ext cx="4068000" cy="6858000"/>
          </a:xfrm>
          <a:prstGeom prst="rect">
            <a:avLst/>
          </a:prstGeom>
        </p:spPr>
      </p:pic>
      <p:sp>
        <p:nvSpPr>
          <p:cNvPr id="10" name="Tijdelijke aanduiding voor afbeelding 10">
            <a:extLst>
              <a:ext uri="{FF2B5EF4-FFF2-40B4-BE49-F238E27FC236}">
                <a16:creationId xmlns:a16="http://schemas.microsoft.com/office/drawing/2014/main" id="{6DF19142-3BC5-494A-9DBF-A598A612D53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24000" y="0"/>
            <a:ext cx="406800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Plaats hier een afbeelding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17D09414-15BF-394B-8A57-8F9F3ED320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2447" y="1906772"/>
            <a:ext cx="5202207" cy="1697929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1" name="Ondertitel 2">
            <a:extLst>
              <a:ext uri="{FF2B5EF4-FFF2-40B4-BE49-F238E27FC236}">
                <a16:creationId xmlns:a16="http://schemas.microsoft.com/office/drawing/2014/main" id="{0C62AAB1-0340-A04D-A783-F9F69B9074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2446" y="3820110"/>
            <a:ext cx="5202207" cy="1996229"/>
          </a:xfrm>
        </p:spPr>
        <p:txBody>
          <a:bodyPr anchor="t"/>
          <a:lstStyle>
            <a:lvl1pPr marL="0" indent="0" algn="l">
              <a:buNone/>
              <a:defRPr sz="24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pic>
        <p:nvPicPr>
          <p:cNvPr id="7" name="Afbeelding 6" descr="Afbeelding met tekening&#10;&#10;Automatisch gegenereerde beschrijving">
            <a:extLst>
              <a:ext uri="{FF2B5EF4-FFF2-40B4-BE49-F238E27FC236}">
                <a16:creationId xmlns:a16="http://schemas.microsoft.com/office/drawing/2014/main" id="{4E95FC24-EEC8-424D-BFB5-FBE6096A39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2445" y="0"/>
            <a:ext cx="1713090" cy="105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610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man, buiten, gebouw&#10;&#10;Automatisch gegenereerde beschrijving">
            <a:extLst>
              <a:ext uri="{FF2B5EF4-FFF2-40B4-BE49-F238E27FC236}">
                <a16:creationId xmlns:a16="http://schemas.microsoft.com/office/drawing/2014/main" id="{E5BEFBC3-1D3A-5646-9E4F-7A9DEF51E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5847" y="0"/>
            <a:ext cx="4068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4638089-3C86-0C41-85D9-46D9F7D543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2447" y="1906772"/>
            <a:ext cx="5202207" cy="1697929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F8D8023-C4C3-9E40-8B63-E016CA55A8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2446" y="3820110"/>
            <a:ext cx="5202207" cy="1996229"/>
          </a:xfrm>
        </p:spPr>
        <p:txBody>
          <a:bodyPr anchor="t"/>
          <a:lstStyle>
            <a:lvl1pPr marL="0" indent="0" algn="l">
              <a:buNone/>
              <a:defRPr sz="24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10" name="Tijdelijke aanduiding voor afbeelding 10">
            <a:extLst>
              <a:ext uri="{FF2B5EF4-FFF2-40B4-BE49-F238E27FC236}">
                <a16:creationId xmlns:a16="http://schemas.microsoft.com/office/drawing/2014/main" id="{6DF19142-3BC5-494A-9DBF-A598A612D53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15264" y="0"/>
            <a:ext cx="4068583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nl-NL" dirty="0" err="1"/>
              <a:t>Place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image </a:t>
            </a:r>
            <a:r>
              <a:rPr lang="nl-NL" dirty="0" err="1"/>
              <a:t>here</a:t>
            </a:r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70900F34-0A3F-4E4B-A0FB-62094804E5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2446" y="0"/>
            <a:ext cx="1713091" cy="105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458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buiten, persoon, vasthouden, staand&#10;&#10;Automatisch gegenereerde beschrijving">
            <a:extLst>
              <a:ext uri="{FF2B5EF4-FFF2-40B4-BE49-F238E27FC236}">
                <a16:creationId xmlns:a16="http://schemas.microsoft.com/office/drawing/2014/main" id="{2CF0A5D7-14D4-C64A-8703-E3DFC24A9C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4000" y="1309"/>
            <a:ext cx="4068000" cy="6858000"/>
          </a:xfrm>
          <a:prstGeom prst="rect">
            <a:avLst/>
          </a:prstGeom>
        </p:spPr>
      </p:pic>
      <p:sp>
        <p:nvSpPr>
          <p:cNvPr id="10" name="Tijdelijke aanduiding voor afbeelding 10">
            <a:extLst>
              <a:ext uri="{FF2B5EF4-FFF2-40B4-BE49-F238E27FC236}">
                <a16:creationId xmlns:a16="http://schemas.microsoft.com/office/drawing/2014/main" id="{6DF19142-3BC5-494A-9DBF-A598A612D53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20989" y="0"/>
            <a:ext cx="406800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nl-NL" dirty="0" err="1"/>
              <a:t>Place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image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17D09414-15BF-394B-8A57-8F9F3ED320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2447" y="1906772"/>
            <a:ext cx="5202207" cy="1697929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1" name="Ondertitel 2">
            <a:extLst>
              <a:ext uri="{FF2B5EF4-FFF2-40B4-BE49-F238E27FC236}">
                <a16:creationId xmlns:a16="http://schemas.microsoft.com/office/drawing/2014/main" id="{0C62AAB1-0340-A04D-A783-F9F69B9074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2446" y="3820110"/>
            <a:ext cx="5202207" cy="1996229"/>
          </a:xfrm>
        </p:spPr>
        <p:txBody>
          <a:bodyPr anchor="t"/>
          <a:lstStyle>
            <a:lvl1pPr marL="0" indent="0" algn="l">
              <a:buNone/>
              <a:defRPr sz="24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ADC7623-0C75-AD47-8974-D3F953DDFF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2446" y="0"/>
            <a:ext cx="1713091" cy="105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789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lu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persoon, binnen, tafel, kind&#10;&#10;Automatisch gegenereerde beschrijving">
            <a:extLst>
              <a:ext uri="{FF2B5EF4-FFF2-40B4-BE49-F238E27FC236}">
                <a16:creationId xmlns:a16="http://schemas.microsoft.com/office/drawing/2014/main" id="{895AFFB0-0A5F-0E4A-AD8C-C038CBE09F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-1"/>
            <a:ext cx="6096000" cy="6858000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E6634D73-CC6E-854F-9798-14C55C3A44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2446" y="1491647"/>
            <a:ext cx="5015267" cy="1619207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0" name="Tijdelijke aanduiding voor tekst 7">
            <a:extLst>
              <a:ext uri="{FF2B5EF4-FFF2-40B4-BE49-F238E27FC236}">
                <a16:creationId xmlns:a16="http://schemas.microsoft.com/office/drawing/2014/main" id="{48ED6189-A8A4-5543-A4C2-3557F73057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3095" y="3353079"/>
            <a:ext cx="5015266" cy="2971804"/>
          </a:xfrm>
        </p:spPr>
        <p:txBody>
          <a:bodyPr numCol="1" spcCol="252000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8" name="Tijdelijke aanduiding voor afbeelding 10">
            <a:extLst>
              <a:ext uri="{FF2B5EF4-FFF2-40B4-BE49-F238E27FC236}">
                <a16:creationId xmlns:a16="http://schemas.microsoft.com/office/drawing/2014/main" id="{078BF424-48B9-AE4D-9572-53ADF28209D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-1"/>
            <a:ext cx="6096001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nl-NL" dirty="0" err="1"/>
              <a:t>Place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image </a:t>
            </a:r>
            <a:r>
              <a:rPr lang="nl-NL" dirty="0" err="1"/>
              <a:t>here</a:t>
            </a:r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78B3F63C-CA90-BE49-9FAD-0E29CE7AE5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2446" y="0"/>
            <a:ext cx="1713091" cy="105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3159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row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buiten, gras, veld, groen&#10;&#10;Automatisch gegenereerde beschrijving">
            <a:extLst>
              <a:ext uri="{FF2B5EF4-FFF2-40B4-BE49-F238E27FC236}">
                <a16:creationId xmlns:a16="http://schemas.microsoft.com/office/drawing/2014/main" id="{445F9EF2-38F3-9747-8C69-AC7357A9DE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5847" y="1"/>
            <a:ext cx="4068000" cy="6858000"/>
          </a:xfrm>
          <a:prstGeom prst="rect">
            <a:avLst/>
          </a:prstGeom>
        </p:spPr>
      </p:pic>
      <p:pic>
        <p:nvPicPr>
          <p:cNvPr id="12" name="Picture 1">
            <a:extLst>
              <a:ext uri="{FF2B5EF4-FFF2-40B4-BE49-F238E27FC236}">
                <a16:creationId xmlns:a16="http://schemas.microsoft.com/office/drawing/2014/main" id="{4E9F19FC-CE8D-1A4B-A423-034BAF0B13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5848" y="0"/>
            <a:ext cx="4068000" cy="6858000"/>
          </a:xfrm>
          <a:prstGeom prst="rect">
            <a:avLst/>
          </a:prstGeom>
        </p:spPr>
      </p:pic>
      <p:sp>
        <p:nvSpPr>
          <p:cNvPr id="10" name="Tijdelijke aanduiding voor afbeelding 10">
            <a:extLst>
              <a:ext uri="{FF2B5EF4-FFF2-40B4-BE49-F238E27FC236}">
                <a16:creationId xmlns:a16="http://schemas.microsoft.com/office/drawing/2014/main" id="{6DF19142-3BC5-494A-9DBF-A598A612D53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06120" y="0"/>
            <a:ext cx="4068583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nl-NL" dirty="0" err="1"/>
              <a:t>Place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image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53985B33-6B17-C246-9800-C295AC462F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2446" y="1491647"/>
            <a:ext cx="5015267" cy="1619207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6" name="Tijdelijke aanduiding voor tekst 7">
            <a:extLst>
              <a:ext uri="{FF2B5EF4-FFF2-40B4-BE49-F238E27FC236}">
                <a16:creationId xmlns:a16="http://schemas.microsoft.com/office/drawing/2014/main" id="{E1833191-9B3E-D349-98AA-92007C6032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3095" y="3353079"/>
            <a:ext cx="5015266" cy="2971804"/>
          </a:xfrm>
        </p:spPr>
        <p:txBody>
          <a:bodyPr numCol="1" spcCol="252000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96823126-4426-574A-92DE-2A384CF8267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2446" y="0"/>
            <a:ext cx="1713091" cy="105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372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1/2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BCB9A86-F513-CC45-8602-7BB1441C2F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6000" cy="6857999"/>
          </a:xfrm>
          <a:prstGeom prst="rect">
            <a:avLst/>
          </a:prstGeom>
        </p:spPr>
      </p:pic>
      <p:sp>
        <p:nvSpPr>
          <p:cNvPr id="8" name="Tijdelijke aanduiding voor afbeelding 10">
            <a:extLst>
              <a:ext uri="{FF2B5EF4-FFF2-40B4-BE49-F238E27FC236}">
                <a16:creationId xmlns:a16="http://schemas.microsoft.com/office/drawing/2014/main" id="{078BF424-48B9-AE4D-9572-53ADF28209D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5352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nl-NL" dirty="0" err="1"/>
              <a:t>Place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image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32181CB2-D60B-754C-A910-004D90A8EC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2446" y="1491647"/>
            <a:ext cx="5015267" cy="1619207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3" name="Tijdelijke aanduiding voor tekst 7">
            <a:extLst>
              <a:ext uri="{FF2B5EF4-FFF2-40B4-BE49-F238E27FC236}">
                <a16:creationId xmlns:a16="http://schemas.microsoft.com/office/drawing/2014/main" id="{209BBDF9-C560-F448-9EE7-2636F1487F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3095" y="3353079"/>
            <a:ext cx="5015266" cy="2971804"/>
          </a:xfrm>
        </p:spPr>
        <p:txBody>
          <a:bodyPr numCol="1" spcCol="252000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12609A18-D7C8-3D46-A941-4B2359023D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2446" y="0"/>
            <a:ext cx="1713091" cy="105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5773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077D5B94-3312-CC42-9765-08F6FA937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2446" y="1491647"/>
            <a:ext cx="8863287" cy="771775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5" name="Tijdelijke aanduiding voor tekst 7">
            <a:extLst>
              <a:ext uri="{FF2B5EF4-FFF2-40B4-BE49-F238E27FC236}">
                <a16:creationId xmlns:a16="http://schemas.microsoft.com/office/drawing/2014/main" id="{1DC82172-24D8-3843-88C5-D155B9D7CC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3095" y="2534356"/>
            <a:ext cx="8862638" cy="3790527"/>
          </a:xfrm>
        </p:spPr>
        <p:txBody>
          <a:bodyPr numCol="1" spcCol="252000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pic>
        <p:nvPicPr>
          <p:cNvPr id="8" name="Afbeelding 7" descr="Afbeelding met buiten, persoon, klein, kind&#10;&#10;Automatisch gegenereerde beschrijving">
            <a:extLst>
              <a:ext uri="{FF2B5EF4-FFF2-40B4-BE49-F238E27FC236}">
                <a16:creationId xmlns:a16="http://schemas.microsoft.com/office/drawing/2014/main" id="{7B527B21-4450-FB4A-A15F-04C177AAD4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66251" y="0"/>
            <a:ext cx="2225749" cy="6858000"/>
          </a:xfrm>
          <a:prstGeom prst="rect">
            <a:avLst/>
          </a:prstGeom>
        </p:spPr>
      </p:pic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AB19F743-BF09-1142-907A-8132D955DFC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966325" y="0"/>
            <a:ext cx="2225675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Image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BFDEC18-9FDE-9A46-9790-C807766FBE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2446" y="0"/>
            <a:ext cx="1713091" cy="105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664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small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077D5B94-3312-CC42-9765-08F6FA937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2446" y="1491647"/>
            <a:ext cx="8863287" cy="771775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5" name="Tijdelijke aanduiding voor tekst 7">
            <a:extLst>
              <a:ext uri="{FF2B5EF4-FFF2-40B4-BE49-F238E27FC236}">
                <a16:creationId xmlns:a16="http://schemas.microsoft.com/office/drawing/2014/main" id="{1DC82172-24D8-3843-88C5-D155B9D7CC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3096" y="2534357"/>
            <a:ext cx="5585054" cy="3581990"/>
          </a:xfrm>
        </p:spPr>
        <p:txBody>
          <a:bodyPr numCol="1" spcCol="252000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BFDEC18-9FDE-9A46-9790-C807766FBE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2446" y="0"/>
            <a:ext cx="1713091" cy="1059541"/>
          </a:xfrm>
          <a:prstGeom prst="rect">
            <a:avLst/>
          </a:prstGeom>
        </p:spPr>
      </p:pic>
      <p:pic>
        <p:nvPicPr>
          <p:cNvPr id="3" name="Afbeelding 2" descr="Afbeelding met buiten, gebouw, man, houten&#10;&#10;Automatisch gegenereerde beschrijving">
            <a:extLst>
              <a:ext uri="{FF2B5EF4-FFF2-40B4-BE49-F238E27FC236}">
                <a16:creationId xmlns:a16="http://schemas.microsoft.com/office/drawing/2014/main" id="{54D697BB-3497-D241-9CEF-09C76B4D76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5358" y="2534356"/>
            <a:ext cx="5372986" cy="3581991"/>
          </a:xfrm>
          <a:prstGeom prst="rect">
            <a:avLst/>
          </a:prstGeom>
        </p:spPr>
      </p:pic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AB19F743-BF09-1142-907A-8132D955DFC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65358" y="2605238"/>
            <a:ext cx="5372986" cy="358199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206808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322D1129-514D-8E4D-A25D-0F78D9EDD38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l-NL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203677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4B38490-FDEC-0F43-BA04-55AF211A3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447" y="365125"/>
            <a:ext cx="9601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BCD998E-EA40-A84E-B72C-1FDAF76499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2446" y="1825625"/>
            <a:ext cx="9561689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008822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2"/>
          </a:solidFill>
          <a:latin typeface="Calibri" panose="020F0502020204030204" pitchFamily="34" charset="0"/>
          <a:ea typeface="Roboto" panose="02000000000000000000" pitchFamily="2" charset="0"/>
          <a:cs typeface="Calibri" panose="020F0502020204030204" pitchFamily="34" charset="0"/>
        </a:defRPr>
      </a:lvl1pPr>
    </p:titleStyle>
    <p:bodyStyle>
      <a:lvl1pPr marL="457200" indent="-457200" algn="l" defTabSz="914400" rtl="0" eaLnBrk="1" fontAlgn="base" latinLnBrk="0" hangingPunct="1">
        <a:lnSpc>
          <a:spcPct val="100000"/>
        </a:lnSpc>
        <a:spcBef>
          <a:spcPts val="576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Roboto" panose="02000000000000000000" pitchFamily="2" charset="0"/>
          <a:cs typeface="Calibri" panose="020F0502020204030204" pitchFamily="34" charset="0"/>
        </a:defRPr>
      </a:lvl1pPr>
      <a:lvl2pPr marL="457200" indent="-457200" algn="l" defTabSz="914400" rtl="0" eaLnBrk="1" fontAlgn="base" latinLnBrk="0" hangingPunct="1">
        <a:lnSpc>
          <a:spcPct val="100000"/>
        </a:lnSpc>
        <a:spcBef>
          <a:spcPts val="576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Roboto" panose="02000000000000000000" pitchFamily="2" charset="0"/>
          <a:cs typeface="Calibri" panose="020F0502020204030204" pitchFamily="34" charset="0"/>
        </a:defRPr>
      </a:lvl2pPr>
      <a:lvl3pPr marL="457200" indent="-457200" algn="l" defTabSz="914400" rtl="0" eaLnBrk="1" fontAlgn="base" latinLnBrk="0" hangingPunct="1">
        <a:lnSpc>
          <a:spcPct val="100000"/>
        </a:lnSpc>
        <a:spcBef>
          <a:spcPts val="57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Roboto" panose="02000000000000000000" pitchFamily="2" charset="0"/>
          <a:cs typeface="Calibri" panose="020F0502020204030204" pitchFamily="34" charset="0"/>
        </a:defRPr>
      </a:lvl3pPr>
      <a:lvl4pPr marL="457200" indent="-457200" algn="l" defTabSz="914400" rtl="0" eaLnBrk="1" fontAlgn="base" latinLnBrk="0" hangingPunct="1">
        <a:lnSpc>
          <a:spcPct val="100000"/>
        </a:lnSpc>
        <a:spcBef>
          <a:spcPts val="57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Roboto" panose="02000000000000000000" pitchFamily="2" charset="0"/>
          <a:cs typeface="Calibri" panose="020F0502020204030204" pitchFamily="34" charset="0"/>
        </a:defRPr>
      </a:lvl4pPr>
      <a:lvl5pPr marL="457200" indent="-457200" algn="l" defTabSz="914400" rtl="0" eaLnBrk="1" fontAlgn="base" latinLnBrk="0" hangingPunct="1">
        <a:lnSpc>
          <a:spcPct val="100000"/>
        </a:lnSpc>
        <a:spcBef>
          <a:spcPts val="57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Roboto" panose="02000000000000000000" pitchFamily="2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text, outdoor, person&#10;&#10;Description automatically generated">
            <a:extLst>
              <a:ext uri="{FF2B5EF4-FFF2-40B4-BE49-F238E27FC236}">
                <a16:creationId xmlns:a16="http://schemas.microsoft.com/office/drawing/2014/main" id="{9605D9A7-E058-43FE-8D89-CC1D68B0EE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"/>
          <a:stretch/>
        </p:blipFill>
        <p:spPr>
          <a:xfrm>
            <a:off x="-25945" y="10"/>
            <a:ext cx="12217945" cy="69595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89372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41070DA7-AC72-4152-BCFB-C5FB75C46D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2446" y="1424173"/>
            <a:ext cx="6090453" cy="823728"/>
          </a:xfrm>
        </p:spPr>
        <p:txBody>
          <a:bodyPr anchor="b">
            <a:normAutofit/>
          </a:bodyPr>
          <a:lstStyle/>
          <a:p>
            <a:r>
              <a:rPr lang="nl-NL" dirty="0"/>
              <a:t>Help kinderen op de vlucht!</a:t>
            </a:r>
          </a:p>
        </p:txBody>
      </p:sp>
      <p:sp>
        <p:nvSpPr>
          <p:cNvPr id="17" name="Subtitle 16">
            <a:extLst>
              <a:ext uri="{FF2B5EF4-FFF2-40B4-BE49-F238E27FC236}">
                <a16:creationId xmlns:a16="http://schemas.microsoft.com/office/drawing/2014/main" id="{31767427-C657-4256-9941-C7611936E4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2446" y="2578102"/>
            <a:ext cx="7042954" cy="3467098"/>
          </a:xfrm>
        </p:spPr>
        <p:txBody>
          <a:bodyPr anchor="t">
            <a:normAutofit lnSpcReduction="10000"/>
          </a:bodyPr>
          <a:lstStyle/>
          <a:p>
            <a:pPr marL="0" indent="0">
              <a:lnSpc>
                <a:spcPct val="90000"/>
              </a:lnSpc>
              <a:spcAft>
                <a:spcPts val="750"/>
              </a:spcAft>
              <a:buNone/>
            </a:pPr>
            <a:r>
              <a:rPr lang="nl-NL" dirty="0">
                <a:effectLst/>
              </a:rPr>
              <a:t>Bijna 35 miljoen kinderen op de vlucht. </a:t>
            </a:r>
            <a:r>
              <a:rPr lang="nl-NL" dirty="0"/>
              <a:t>Zij zijn </a:t>
            </a:r>
            <a:r>
              <a:rPr lang="nl-NL" dirty="0">
                <a:effectLst/>
              </a:rPr>
              <a:t>ontzettend kwetsbaar voor geweld, uitbuiting en misbruik. Zelfs hun ouders kunnen hen hier niet tegen beschermen.</a:t>
            </a:r>
            <a:endParaRPr lang="en-US" dirty="0">
              <a:effectLst/>
            </a:endParaRPr>
          </a:p>
          <a:p>
            <a:pPr marL="0" indent="0">
              <a:lnSpc>
                <a:spcPct val="90000"/>
              </a:lnSpc>
              <a:spcAft>
                <a:spcPts val="750"/>
              </a:spcAft>
              <a:buNone/>
            </a:pPr>
            <a:r>
              <a:rPr lang="nl-NL" dirty="0">
                <a:effectLst/>
              </a:rPr>
              <a:t>Dit heeft een enorme impact op de ontwikkeling van kinderen. Ze verdienen een plek waar ze veilig kind kunnen zijn. </a:t>
            </a:r>
          </a:p>
          <a:p>
            <a:pPr marL="0" indent="0">
              <a:lnSpc>
                <a:spcPct val="90000"/>
              </a:lnSpc>
              <a:spcAft>
                <a:spcPts val="750"/>
              </a:spcAft>
              <a:buNone/>
            </a:pPr>
            <a:r>
              <a:rPr lang="nl-NL" b="1" dirty="0">
                <a:effectLst/>
              </a:rPr>
              <a:t>Zorg samen met ZOA voor een veilige slaapplaats, onderwijs, voedzame maaltijden en een plek </a:t>
            </a:r>
            <a:br>
              <a:rPr lang="nl-NL" b="1" dirty="0">
                <a:effectLst/>
              </a:rPr>
            </a:br>
            <a:r>
              <a:rPr lang="nl-NL" b="1" dirty="0">
                <a:effectLst/>
              </a:rPr>
              <a:t>om te spelen. </a:t>
            </a:r>
            <a:endParaRPr lang="en-US" b="1" dirty="0">
              <a:effectLst/>
            </a:endParaRPr>
          </a:p>
        </p:txBody>
      </p:sp>
      <p:pic>
        <p:nvPicPr>
          <p:cNvPr id="8" name="Picture Placeholder 7" descr="A picture containing outdoor, tree, ground, person&#10;&#10;Description automatically generated">
            <a:extLst>
              <a:ext uri="{FF2B5EF4-FFF2-40B4-BE49-F238E27FC236}">
                <a16:creationId xmlns:a16="http://schemas.microsoft.com/office/drawing/2014/main" id="{A62F72CF-182A-4862-98BD-01A87F1636B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2" r="25801"/>
          <a:stretch/>
        </p:blipFill>
        <p:spPr>
          <a:xfrm>
            <a:off x="8115264" y="10"/>
            <a:ext cx="4068583" cy="6857990"/>
          </a:xfrm>
          <a:noFill/>
        </p:spPr>
      </p:pic>
    </p:spTree>
    <p:extLst>
      <p:ext uri="{BB962C8B-B14F-4D97-AF65-F5344CB8AC3E}">
        <p14:creationId xmlns:p14="http://schemas.microsoft.com/office/powerpoint/2010/main" val="334114573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ZOA">
      <a:dk1>
        <a:srgbClr val="000000"/>
      </a:dk1>
      <a:lt1>
        <a:srgbClr val="FFFFFF"/>
      </a:lt1>
      <a:dk2>
        <a:srgbClr val="000000"/>
      </a:dk2>
      <a:lt2>
        <a:srgbClr val="E3022E"/>
      </a:lt2>
      <a:accent1>
        <a:srgbClr val="E3022E"/>
      </a:accent1>
      <a:accent2>
        <a:srgbClr val="C0E1D7"/>
      </a:accent2>
      <a:accent3>
        <a:srgbClr val="ECE8E1"/>
      </a:accent3>
      <a:accent4>
        <a:srgbClr val="C1C0A3"/>
      </a:accent4>
      <a:accent5>
        <a:srgbClr val="E1F0EC"/>
      </a:accent5>
      <a:accent6>
        <a:srgbClr val="8CB9C7"/>
      </a:accent6>
      <a:hlink>
        <a:srgbClr val="E3022E"/>
      </a:hlink>
      <a:folHlink>
        <a:srgbClr val="3C3C3B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ZOA-powerpoint-template-ENGELS" id="{319F283C-BD8C-4D14-9A88-8D6506C1BE93}" vid="{45B1CD17-4FCA-40D6-A38C-9C5F2B19ED5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FB60D40A13564AB57D768CA40F26FF" ma:contentTypeVersion="13" ma:contentTypeDescription="Create a new document." ma:contentTypeScope="" ma:versionID="f985b01f3b07be68846d3a7776175832">
  <xsd:schema xmlns:xsd="http://www.w3.org/2001/XMLSchema" xmlns:xs="http://www.w3.org/2001/XMLSchema" xmlns:p="http://schemas.microsoft.com/office/2006/metadata/properties" xmlns:ns2="260bb2ab-be45-4289-b20b-20de15d0b990" xmlns:ns3="e7911efd-9df4-4515-bded-976ebb1e9546" xmlns:ns4="d78eb4aa-28b3-4302-a628-b95c0a23e1de" targetNamespace="http://schemas.microsoft.com/office/2006/metadata/properties" ma:root="true" ma:fieldsID="f213d241f1319d401390c04292d6bb8f" ns2:_="" ns3:_="" ns4:_="">
    <xsd:import namespace="260bb2ab-be45-4289-b20b-20de15d0b990"/>
    <xsd:import namespace="e7911efd-9df4-4515-bded-976ebb1e9546"/>
    <xsd:import namespace="d78eb4aa-28b3-4302-a628-b95c0a23e1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4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0bb2ab-be45-4289-b20b-20de15d0b9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911efd-9df4-4515-bded-976ebb1e954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8eb4aa-28b3-4302-a628-b95c0a23e1d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74C2EA-868C-4023-A7FC-99737774156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85C36CD-977D-40ED-89E3-6AF4EB6B5695}">
  <ds:schemaRefs>
    <ds:schemaRef ds:uri="http://schemas.microsoft.com/office/2006/metadata/properties"/>
    <ds:schemaRef ds:uri="http://purl.org/dc/elements/1.1/"/>
    <ds:schemaRef ds:uri="260bb2ab-be45-4289-b20b-20de15d0b990"/>
    <ds:schemaRef ds:uri="http://schemas.microsoft.com/office/infopath/2007/PartnerControls"/>
    <ds:schemaRef ds:uri="http://schemas.openxmlformats.org/package/2006/metadata/core-properties"/>
    <ds:schemaRef ds:uri="e7911efd-9df4-4515-bded-976ebb1e9546"/>
    <ds:schemaRef ds:uri="http://schemas.microsoft.com/office/2006/documentManagement/types"/>
    <ds:schemaRef ds:uri="http://purl.org/dc/terms/"/>
    <ds:schemaRef ds:uri="d78eb4aa-28b3-4302-a628-b95c0a23e1de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CED347E-E6CA-4A7E-B036-ED4F20C9BC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0bb2ab-be45-4289-b20b-20de15d0b990"/>
    <ds:schemaRef ds:uri="e7911efd-9df4-4515-bded-976ebb1e9546"/>
    <ds:schemaRef ds:uri="d78eb4aa-28b3-4302-a628-b95c0a23e1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</TotalTime>
  <Words>78</Words>
  <Application>Microsoft Office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Kantoorthema</vt:lpstr>
      <vt:lpstr>PowerPoint Presentation</vt:lpstr>
      <vt:lpstr>Help kinderen op de vlucht!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Lieuwe de Jong - ZOA Netherlands</dc:creator>
  <cp:lastModifiedBy>Desirée van Kooten - ZOA Netherlands</cp:lastModifiedBy>
  <cp:revision>6</cp:revision>
  <dcterms:created xsi:type="dcterms:W3CDTF">2021-02-17T13:05:27Z</dcterms:created>
  <dcterms:modified xsi:type="dcterms:W3CDTF">2021-08-18T15:32:23Z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0x01010012FB60D40A13564AB57D768CA40F26FF</vt:lpwstr>
  </property>
</Properties>
</file>